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595"/>
  </p:normalViewPr>
  <p:slideViewPr>
    <p:cSldViewPr snapToGrid="0" snapToObjects="1" showGuides="1">
      <p:cViewPr>
        <p:scale>
          <a:sx n="125" d="100"/>
          <a:sy n="125" d="100"/>
        </p:scale>
        <p:origin x="14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7227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23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834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3690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3653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392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588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6581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2600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776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4035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AC15C-C4FF-AC40-B66A-99C273CF414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1998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0846" y="497542"/>
            <a:ext cx="3817150" cy="899923"/>
          </a:xfrm>
        </p:spPr>
        <p:txBody>
          <a:bodyPr anchor="ctr">
            <a:normAutofit/>
          </a:bodyPr>
          <a:lstStyle/>
          <a:p>
            <a:r>
              <a:rPr lang="en-US" sz="3800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3800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38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Shape 1548"/>
          <p:cNvSpPr/>
          <p:nvPr/>
        </p:nvSpPr>
        <p:spPr>
          <a:xfrm>
            <a:off x="-1" y="1127587"/>
            <a:ext cx="3415554" cy="352818"/>
          </a:xfrm>
          <a:custGeom>
            <a:avLst/>
            <a:gdLst/>
            <a:ahLst/>
            <a:cxnLst/>
            <a:rect l="0" t="0" r="0" b="0"/>
            <a:pathLst>
              <a:path w="6084719" h="353266">
                <a:moveTo>
                  <a:pt x="0" y="0"/>
                </a:moveTo>
                <a:lnTo>
                  <a:pt x="6084719" y="0"/>
                </a:lnTo>
                <a:lnTo>
                  <a:pt x="6084719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>
              <a:solidFill>
                <a:srgbClr val="00B0F0"/>
              </a:solidFill>
            </a:endParaRPr>
          </a:p>
        </p:txBody>
      </p:sp>
      <p:sp>
        <p:nvSpPr>
          <p:cNvPr id="9" name="Shape 1549"/>
          <p:cNvSpPr/>
          <p:nvPr/>
        </p:nvSpPr>
        <p:spPr>
          <a:xfrm>
            <a:off x="-1" y="1784995"/>
            <a:ext cx="3223425" cy="352818"/>
          </a:xfrm>
          <a:custGeom>
            <a:avLst/>
            <a:gdLst/>
            <a:ahLst/>
            <a:cxnLst/>
            <a:rect l="0" t="0" r="0" b="0"/>
            <a:pathLst>
              <a:path w="5742499" h="353266">
                <a:moveTo>
                  <a:pt x="0" y="0"/>
                </a:moveTo>
                <a:lnTo>
                  <a:pt x="5742499" y="0"/>
                </a:lnTo>
                <a:lnTo>
                  <a:pt x="5742499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sp>
        <p:nvSpPr>
          <p:cNvPr id="10" name="Shape 1550"/>
          <p:cNvSpPr/>
          <p:nvPr/>
        </p:nvSpPr>
        <p:spPr>
          <a:xfrm>
            <a:off x="-1" y="2442404"/>
            <a:ext cx="2988521" cy="352818"/>
          </a:xfrm>
          <a:custGeom>
            <a:avLst/>
            <a:gdLst/>
            <a:ahLst/>
            <a:cxnLst/>
            <a:rect l="0" t="0" r="0" b="0"/>
            <a:pathLst>
              <a:path w="5324284" h="353266">
                <a:moveTo>
                  <a:pt x="0" y="0"/>
                </a:moveTo>
                <a:lnTo>
                  <a:pt x="5324284" y="0"/>
                </a:lnTo>
                <a:lnTo>
                  <a:pt x="5324284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sp>
        <p:nvSpPr>
          <p:cNvPr id="11" name="Shape 1551"/>
          <p:cNvSpPr/>
          <p:nvPr/>
        </p:nvSpPr>
        <p:spPr>
          <a:xfrm>
            <a:off x="-1" y="3099812"/>
            <a:ext cx="2796391" cy="352818"/>
          </a:xfrm>
          <a:custGeom>
            <a:avLst/>
            <a:gdLst/>
            <a:ahLst/>
            <a:cxnLst/>
            <a:rect l="0" t="0" r="0" b="0"/>
            <a:pathLst>
              <a:path w="4982065" h="353266">
                <a:moveTo>
                  <a:pt x="0" y="0"/>
                </a:moveTo>
                <a:lnTo>
                  <a:pt x="4982065" y="0"/>
                </a:lnTo>
                <a:lnTo>
                  <a:pt x="4982065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sp>
        <p:nvSpPr>
          <p:cNvPr id="12" name="Shape 1552"/>
          <p:cNvSpPr/>
          <p:nvPr/>
        </p:nvSpPr>
        <p:spPr>
          <a:xfrm>
            <a:off x="-1" y="3757220"/>
            <a:ext cx="2625649" cy="352818"/>
          </a:xfrm>
          <a:custGeom>
            <a:avLst/>
            <a:gdLst/>
            <a:ahLst/>
            <a:cxnLst/>
            <a:rect l="0" t="0" r="0" b="0"/>
            <a:pathLst>
              <a:path w="4677765" h="353266">
                <a:moveTo>
                  <a:pt x="0" y="0"/>
                </a:moveTo>
                <a:lnTo>
                  <a:pt x="4677765" y="0"/>
                </a:lnTo>
                <a:lnTo>
                  <a:pt x="4677765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solidFill>
            <a:srgbClr val="00B0F0"/>
          </a:solidFill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grpSp>
        <p:nvGrpSpPr>
          <p:cNvPr id="114" name="Группа 113"/>
          <p:cNvGrpSpPr/>
          <p:nvPr/>
        </p:nvGrpSpPr>
        <p:grpSpPr>
          <a:xfrm>
            <a:off x="6710082" y="1712322"/>
            <a:ext cx="3395718" cy="3088277"/>
            <a:chOff x="5779438" y="1678641"/>
            <a:chExt cx="4522547" cy="4113085"/>
          </a:xfrm>
        </p:grpSpPr>
        <p:sp>
          <p:nvSpPr>
            <p:cNvPr id="15" name="Shape 19"/>
            <p:cNvSpPr/>
            <p:nvPr/>
          </p:nvSpPr>
          <p:spPr>
            <a:xfrm>
              <a:off x="9076340" y="2490060"/>
              <a:ext cx="935785" cy="1370800"/>
            </a:xfrm>
            <a:custGeom>
              <a:avLst/>
              <a:gdLst/>
              <a:ahLst/>
              <a:cxnLst/>
              <a:rect l="0" t="0" r="0" b="0"/>
              <a:pathLst>
                <a:path w="935873" h="1370820">
                  <a:moveTo>
                    <a:pt x="130141" y="12721"/>
                  </a:moveTo>
                  <a:cubicBezTo>
                    <a:pt x="150364" y="13665"/>
                    <a:pt x="179254" y="119596"/>
                    <a:pt x="188297" y="85545"/>
                  </a:cubicBezTo>
                  <a:lnTo>
                    <a:pt x="207566" y="85545"/>
                  </a:lnTo>
                  <a:cubicBezTo>
                    <a:pt x="256784" y="85545"/>
                    <a:pt x="308456" y="86421"/>
                    <a:pt x="351544" y="109911"/>
                  </a:cubicBezTo>
                  <a:cubicBezTo>
                    <a:pt x="422132" y="148301"/>
                    <a:pt x="452434" y="218419"/>
                    <a:pt x="468024" y="292921"/>
                  </a:cubicBezTo>
                  <a:cubicBezTo>
                    <a:pt x="483439" y="218419"/>
                    <a:pt x="513917" y="148301"/>
                    <a:pt x="584330" y="109911"/>
                  </a:cubicBezTo>
                  <a:cubicBezTo>
                    <a:pt x="627419" y="86421"/>
                    <a:pt x="679267" y="85545"/>
                    <a:pt x="728311" y="85545"/>
                  </a:cubicBezTo>
                  <a:lnTo>
                    <a:pt x="747753" y="85545"/>
                  </a:lnTo>
                  <a:cubicBezTo>
                    <a:pt x="757913" y="124461"/>
                    <a:pt x="786637" y="0"/>
                    <a:pt x="806957" y="38565"/>
                  </a:cubicBezTo>
                  <a:cubicBezTo>
                    <a:pt x="892959" y="201942"/>
                    <a:pt x="834806" y="310801"/>
                    <a:pt x="834806" y="354976"/>
                  </a:cubicBezTo>
                  <a:cubicBezTo>
                    <a:pt x="834806" y="390561"/>
                    <a:pt x="863358" y="463309"/>
                    <a:pt x="881748" y="550082"/>
                  </a:cubicBezTo>
                  <a:cubicBezTo>
                    <a:pt x="889281" y="585491"/>
                    <a:pt x="891733" y="644917"/>
                    <a:pt x="886653" y="680152"/>
                  </a:cubicBezTo>
                  <a:cubicBezTo>
                    <a:pt x="881574" y="716438"/>
                    <a:pt x="857052" y="746939"/>
                    <a:pt x="864760" y="785680"/>
                  </a:cubicBezTo>
                  <a:cubicBezTo>
                    <a:pt x="878596" y="856149"/>
                    <a:pt x="935873" y="926093"/>
                    <a:pt x="913803" y="1002346"/>
                  </a:cubicBezTo>
                  <a:cubicBezTo>
                    <a:pt x="902067" y="1043015"/>
                    <a:pt x="886129" y="1064927"/>
                    <a:pt x="888755" y="1108050"/>
                  </a:cubicBezTo>
                  <a:cubicBezTo>
                    <a:pt x="890682" y="1141883"/>
                    <a:pt x="896113" y="1170632"/>
                    <a:pt x="881748" y="1202360"/>
                  </a:cubicBezTo>
                  <a:cubicBezTo>
                    <a:pt x="867386" y="1233913"/>
                    <a:pt x="841639" y="1267745"/>
                    <a:pt x="813788" y="1288606"/>
                  </a:cubicBezTo>
                  <a:cubicBezTo>
                    <a:pt x="790491" y="1305960"/>
                    <a:pt x="776129" y="1301227"/>
                    <a:pt x="748278" y="1305260"/>
                  </a:cubicBezTo>
                  <a:cubicBezTo>
                    <a:pt x="702036" y="1312271"/>
                    <a:pt x="634950" y="1370820"/>
                    <a:pt x="595540" y="1328223"/>
                  </a:cubicBezTo>
                  <a:cubicBezTo>
                    <a:pt x="576449" y="1307363"/>
                    <a:pt x="518821" y="1343474"/>
                    <a:pt x="464347" y="1343474"/>
                  </a:cubicBezTo>
                  <a:cubicBezTo>
                    <a:pt x="410223" y="1343649"/>
                    <a:pt x="359253" y="1307538"/>
                    <a:pt x="340336" y="1328223"/>
                  </a:cubicBezTo>
                  <a:cubicBezTo>
                    <a:pt x="330527" y="1338872"/>
                    <a:pt x="318977" y="1343199"/>
                    <a:pt x="306445" y="1343591"/>
                  </a:cubicBezTo>
                  <a:cubicBezTo>
                    <a:pt x="268849" y="1344766"/>
                    <a:pt x="222410" y="1310518"/>
                    <a:pt x="187598" y="1305260"/>
                  </a:cubicBezTo>
                  <a:cubicBezTo>
                    <a:pt x="159922" y="1301227"/>
                    <a:pt x="145383" y="1305960"/>
                    <a:pt x="122089" y="1288606"/>
                  </a:cubicBezTo>
                  <a:cubicBezTo>
                    <a:pt x="94238" y="1267745"/>
                    <a:pt x="68664" y="1233913"/>
                    <a:pt x="54127" y="1202360"/>
                  </a:cubicBezTo>
                  <a:cubicBezTo>
                    <a:pt x="39763" y="1170632"/>
                    <a:pt x="45191" y="1141882"/>
                    <a:pt x="47295" y="1108050"/>
                  </a:cubicBezTo>
                  <a:cubicBezTo>
                    <a:pt x="49747" y="1064927"/>
                    <a:pt x="33982" y="1043016"/>
                    <a:pt x="22247" y="1002346"/>
                  </a:cubicBezTo>
                  <a:cubicBezTo>
                    <a:pt x="0" y="926093"/>
                    <a:pt x="57277" y="856149"/>
                    <a:pt x="71292" y="785680"/>
                  </a:cubicBezTo>
                  <a:cubicBezTo>
                    <a:pt x="78823" y="746939"/>
                    <a:pt x="54476" y="716438"/>
                    <a:pt x="49222" y="680151"/>
                  </a:cubicBezTo>
                  <a:cubicBezTo>
                    <a:pt x="44141" y="644917"/>
                    <a:pt x="42388" y="584264"/>
                    <a:pt x="54125" y="550081"/>
                  </a:cubicBezTo>
                  <a:cubicBezTo>
                    <a:pt x="67087" y="512392"/>
                    <a:pt x="85303" y="405637"/>
                    <a:pt x="95287" y="326753"/>
                  </a:cubicBezTo>
                  <a:cubicBezTo>
                    <a:pt x="105448" y="247870"/>
                    <a:pt x="47470" y="169863"/>
                    <a:pt x="122087" y="19458"/>
                  </a:cubicBezTo>
                  <a:cubicBezTo>
                    <a:pt x="124540" y="14593"/>
                    <a:pt x="127251" y="12586"/>
                    <a:pt x="130141" y="1272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6" name="Shape 20"/>
            <p:cNvSpPr/>
            <p:nvPr/>
          </p:nvSpPr>
          <p:spPr>
            <a:xfrm>
              <a:off x="9938388" y="3486433"/>
              <a:ext cx="334872" cy="759023"/>
            </a:xfrm>
            <a:custGeom>
              <a:avLst/>
              <a:gdLst/>
              <a:ahLst/>
              <a:cxnLst/>
              <a:rect l="0" t="0" r="0" b="0"/>
              <a:pathLst>
                <a:path w="334904" h="759034">
                  <a:moveTo>
                    <a:pt x="237866" y="11219"/>
                  </a:moveTo>
                  <a:cubicBezTo>
                    <a:pt x="296543" y="22612"/>
                    <a:pt x="334904" y="79234"/>
                    <a:pt x="323693" y="137958"/>
                  </a:cubicBezTo>
                  <a:lnTo>
                    <a:pt x="223676" y="661745"/>
                  </a:lnTo>
                  <a:cubicBezTo>
                    <a:pt x="212292" y="720644"/>
                    <a:pt x="155716" y="759034"/>
                    <a:pt x="97039" y="747815"/>
                  </a:cubicBezTo>
                  <a:cubicBezTo>
                    <a:pt x="38360" y="736597"/>
                    <a:pt x="0" y="679800"/>
                    <a:pt x="11035" y="621076"/>
                  </a:cubicBezTo>
                  <a:lnTo>
                    <a:pt x="111226" y="97289"/>
                  </a:lnTo>
                  <a:cubicBezTo>
                    <a:pt x="122436" y="38565"/>
                    <a:pt x="179188" y="0"/>
                    <a:pt x="237866" y="11219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7" name="Shape 21"/>
            <p:cNvSpPr/>
            <p:nvPr/>
          </p:nvSpPr>
          <p:spPr>
            <a:xfrm>
              <a:off x="9612977" y="3018266"/>
              <a:ext cx="689008" cy="606606"/>
            </a:xfrm>
            <a:custGeom>
              <a:avLst/>
              <a:gdLst/>
              <a:ahLst/>
              <a:cxnLst/>
              <a:rect l="0" t="0" r="0" b="0"/>
              <a:pathLst>
                <a:path w="689073" h="606615">
                  <a:moveTo>
                    <a:pt x="120706" y="2191"/>
                  </a:moveTo>
                  <a:cubicBezTo>
                    <a:pt x="150199" y="0"/>
                    <a:pt x="180501" y="9072"/>
                    <a:pt x="204586" y="29932"/>
                  </a:cubicBezTo>
                  <a:lnTo>
                    <a:pt x="635474" y="401561"/>
                  </a:lnTo>
                  <a:cubicBezTo>
                    <a:pt x="683819" y="443282"/>
                    <a:pt x="689073" y="516205"/>
                    <a:pt x="647561" y="564587"/>
                  </a:cubicBezTo>
                  <a:cubicBezTo>
                    <a:pt x="626717" y="588777"/>
                    <a:pt x="598035" y="602231"/>
                    <a:pt x="568542" y="604423"/>
                  </a:cubicBezTo>
                  <a:cubicBezTo>
                    <a:pt x="539049" y="606615"/>
                    <a:pt x="508747" y="597543"/>
                    <a:pt x="484663" y="576682"/>
                  </a:cubicBezTo>
                  <a:lnTo>
                    <a:pt x="53773" y="205054"/>
                  </a:lnTo>
                  <a:cubicBezTo>
                    <a:pt x="5431" y="163333"/>
                    <a:pt x="0" y="90409"/>
                    <a:pt x="41687" y="42028"/>
                  </a:cubicBezTo>
                  <a:cubicBezTo>
                    <a:pt x="62533" y="17837"/>
                    <a:pt x="91213" y="4382"/>
                    <a:pt x="120706" y="2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8" name="Shape 22"/>
            <p:cNvSpPr/>
            <p:nvPr/>
          </p:nvSpPr>
          <p:spPr>
            <a:xfrm>
              <a:off x="9968342" y="3393129"/>
              <a:ext cx="329617" cy="653543"/>
            </a:xfrm>
            <a:custGeom>
              <a:avLst/>
              <a:gdLst/>
              <a:ahLst/>
              <a:cxnLst/>
              <a:rect l="0" t="0" r="0" b="0"/>
              <a:pathLst>
                <a:path w="329648" h="653552">
                  <a:moveTo>
                    <a:pt x="202636" y="108"/>
                  </a:moveTo>
                  <a:cubicBezTo>
                    <a:pt x="210313" y="0"/>
                    <a:pt x="218115" y="660"/>
                    <a:pt x="225954" y="2150"/>
                  </a:cubicBezTo>
                  <a:cubicBezTo>
                    <a:pt x="288661" y="14245"/>
                    <a:pt x="329648" y="74723"/>
                    <a:pt x="317737" y="137479"/>
                  </a:cubicBezTo>
                  <a:lnTo>
                    <a:pt x="219123" y="653552"/>
                  </a:lnTo>
                  <a:lnTo>
                    <a:pt x="0" y="569760"/>
                  </a:lnTo>
                  <a:lnTo>
                    <a:pt x="90731" y="94005"/>
                  </a:lnTo>
                  <a:cubicBezTo>
                    <a:pt x="101307" y="39247"/>
                    <a:pt x="148895" y="863"/>
                    <a:pt x="202636" y="10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9" name="Shape 23"/>
            <p:cNvSpPr/>
            <p:nvPr/>
          </p:nvSpPr>
          <p:spPr>
            <a:xfrm>
              <a:off x="8778951" y="3018266"/>
              <a:ext cx="689009" cy="606606"/>
            </a:xfrm>
            <a:custGeom>
              <a:avLst/>
              <a:gdLst/>
              <a:ahLst/>
              <a:cxnLst/>
              <a:rect l="0" t="0" r="0" b="0"/>
              <a:pathLst>
                <a:path w="689074" h="606615">
                  <a:moveTo>
                    <a:pt x="568585" y="2191"/>
                  </a:moveTo>
                  <a:cubicBezTo>
                    <a:pt x="598035" y="4382"/>
                    <a:pt x="626628" y="17837"/>
                    <a:pt x="647385" y="42028"/>
                  </a:cubicBezTo>
                  <a:cubicBezTo>
                    <a:pt x="689074" y="90409"/>
                    <a:pt x="683644" y="163333"/>
                    <a:pt x="635298" y="205054"/>
                  </a:cubicBezTo>
                  <a:lnTo>
                    <a:pt x="204586" y="576682"/>
                  </a:lnTo>
                  <a:cubicBezTo>
                    <a:pt x="180414" y="597543"/>
                    <a:pt x="150112" y="606615"/>
                    <a:pt x="120641" y="604423"/>
                  </a:cubicBezTo>
                  <a:cubicBezTo>
                    <a:pt x="91170" y="602233"/>
                    <a:pt x="62533" y="588777"/>
                    <a:pt x="41687" y="564587"/>
                  </a:cubicBezTo>
                  <a:cubicBezTo>
                    <a:pt x="0" y="516205"/>
                    <a:pt x="5431" y="443282"/>
                    <a:pt x="53773" y="401561"/>
                  </a:cubicBezTo>
                  <a:lnTo>
                    <a:pt x="484662" y="29932"/>
                  </a:lnTo>
                  <a:cubicBezTo>
                    <a:pt x="508834" y="9072"/>
                    <a:pt x="539136" y="0"/>
                    <a:pt x="568585" y="2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0" name="Shape 24"/>
            <p:cNvSpPr/>
            <p:nvPr/>
          </p:nvSpPr>
          <p:spPr>
            <a:xfrm>
              <a:off x="9121705" y="3778122"/>
              <a:ext cx="841906" cy="1966976"/>
            </a:xfrm>
            <a:custGeom>
              <a:avLst/>
              <a:gdLst/>
              <a:ahLst/>
              <a:cxnLst/>
              <a:rect l="0" t="0" r="0" b="0"/>
              <a:pathLst>
                <a:path w="841986" h="1967004">
                  <a:moveTo>
                    <a:pt x="141122" y="92852"/>
                  </a:moveTo>
                  <a:cubicBezTo>
                    <a:pt x="195414" y="97409"/>
                    <a:pt x="279357" y="194929"/>
                    <a:pt x="422656" y="194929"/>
                  </a:cubicBezTo>
                  <a:cubicBezTo>
                    <a:pt x="630920" y="194929"/>
                    <a:pt x="691175" y="0"/>
                    <a:pt x="757034" y="162149"/>
                  </a:cubicBezTo>
                  <a:lnTo>
                    <a:pt x="757034" y="162148"/>
                  </a:lnTo>
                  <a:cubicBezTo>
                    <a:pt x="793291" y="251726"/>
                    <a:pt x="841986" y="683130"/>
                    <a:pt x="835856" y="1194120"/>
                  </a:cubicBezTo>
                  <a:cubicBezTo>
                    <a:pt x="831126" y="1609223"/>
                    <a:pt x="774199" y="1819754"/>
                    <a:pt x="773674" y="1967003"/>
                  </a:cubicBezTo>
                  <a:lnTo>
                    <a:pt x="474154" y="1967003"/>
                  </a:lnTo>
                  <a:lnTo>
                    <a:pt x="489567" y="1217259"/>
                  </a:lnTo>
                  <a:lnTo>
                    <a:pt x="418629" y="600742"/>
                  </a:lnTo>
                  <a:lnTo>
                    <a:pt x="342085" y="1204989"/>
                  </a:lnTo>
                  <a:lnTo>
                    <a:pt x="363103" y="1967004"/>
                  </a:lnTo>
                  <a:lnTo>
                    <a:pt x="63757" y="1967004"/>
                  </a:lnTo>
                  <a:cubicBezTo>
                    <a:pt x="63757" y="1967004"/>
                    <a:pt x="3504" y="1710720"/>
                    <a:pt x="1752" y="1223220"/>
                  </a:cubicBezTo>
                  <a:cubicBezTo>
                    <a:pt x="0" y="709600"/>
                    <a:pt x="57803" y="251200"/>
                    <a:pt x="82674" y="162149"/>
                  </a:cubicBezTo>
                  <a:cubicBezTo>
                    <a:pt x="97892" y="107917"/>
                    <a:pt x="116444" y="90781"/>
                    <a:pt x="141122" y="9285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1" name="Shape 25"/>
            <p:cNvSpPr/>
            <p:nvPr/>
          </p:nvSpPr>
          <p:spPr>
            <a:xfrm>
              <a:off x="9206472" y="2983864"/>
              <a:ext cx="666591" cy="288008"/>
            </a:xfrm>
            <a:custGeom>
              <a:avLst/>
              <a:gdLst/>
              <a:ahLst/>
              <a:cxnLst/>
              <a:rect l="0" t="0" r="0" b="0"/>
              <a:pathLst>
                <a:path w="666654" h="288012">
                  <a:moveTo>
                    <a:pt x="324044" y="0"/>
                  </a:moveTo>
                  <a:lnTo>
                    <a:pt x="342785" y="0"/>
                  </a:lnTo>
                  <a:cubicBezTo>
                    <a:pt x="517593" y="0"/>
                    <a:pt x="659647" y="21737"/>
                    <a:pt x="666654" y="288012"/>
                  </a:cubicBezTo>
                  <a:lnTo>
                    <a:pt x="0" y="288012"/>
                  </a:lnTo>
                  <a:cubicBezTo>
                    <a:pt x="7183" y="21737"/>
                    <a:pt x="149234" y="0"/>
                    <a:pt x="32404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2" name="Shape 26"/>
            <p:cNvSpPr/>
            <p:nvPr/>
          </p:nvSpPr>
          <p:spPr>
            <a:xfrm>
              <a:off x="9183881" y="2985968"/>
              <a:ext cx="711952" cy="1041947"/>
            </a:xfrm>
            <a:custGeom>
              <a:avLst/>
              <a:gdLst/>
              <a:ahLst/>
              <a:cxnLst/>
              <a:rect l="0" t="0" r="0" b="0"/>
              <a:pathLst>
                <a:path w="712019" h="1041962">
                  <a:moveTo>
                    <a:pt x="265364" y="0"/>
                  </a:moveTo>
                  <a:cubicBezTo>
                    <a:pt x="265364" y="0"/>
                    <a:pt x="273422" y="101672"/>
                    <a:pt x="356096" y="101672"/>
                  </a:cubicBezTo>
                  <a:cubicBezTo>
                    <a:pt x="438597" y="101672"/>
                    <a:pt x="466096" y="1577"/>
                    <a:pt x="466096" y="1577"/>
                  </a:cubicBezTo>
                  <a:cubicBezTo>
                    <a:pt x="608499" y="14724"/>
                    <a:pt x="712019" y="72222"/>
                    <a:pt x="712019" y="306068"/>
                  </a:cubicBezTo>
                  <a:cubicBezTo>
                    <a:pt x="712019" y="306068"/>
                    <a:pt x="660346" y="791288"/>
                    <a:pt x="694852" y="954315"/>
                  </a:cubicBezTo>
                  <a:cubicBezTo>
                    <a:pt x="694852" y="954315"/>
                    <a:pt x="633723" y="1041962"/>
                    <a:pt x="371335" y="1041962"/>
                  </a:cubicBezTo>
                  <a:cubicBezTo>
                    <a:pt x="108772" y="1041962"/>
                    <a:pt x="20492" y="954315"/>
                    <a:pt x="20492" y="954315"/>
                  </a:cubicBezTo>
                  <a:cubicBezTo>
                    <a:pt x="59903" y="732564"/>
                    <a:pt x="0" y="306068"/>
                    <a:pt x="0" y="306068"/>
                  </a:cubicBezTo>
                  <a:cubicBezTo>
                    <a:pt x="0" y="61704"/>
                    <a:pt x="113326" y="9991"/>
                    <a:pt x="26536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3" name="Shape 27"/>
            <p:cNvSpPr/>
            <p:nvPr/>
          </p:nvSpPr>
          <p:spPr>
            <a:xfrm>
              <a:off x="9549752" y="2989648"/>
              <a:ext cx="346081" cy="1035112"/>
            </a:xfrm>
            <a:custGeom>
              <a:avLst/>
              <a:gdLst/>
              <a:ahLst/>
              <a:cxnLst/>
              <a:rect l="0" t="0" r="0" b="0"/>
              <a:pathLst>
                <a:path w="346114" h="1035127">
                  <a:moveTo>
                    <a:pt x="118056" y="0"/>
                  </a:moveTo>
                  <a:cubicBezTo>
                    <a:pt x="251003" y="16302"/>
                    <a:pt x="346114" y="78533"/>
                    <a:pt x="346114" y="302387"/>
                  </a:cubicBezTo>
                  <a:cubicBezTo>
                    <a:pt x="346114" y="302387"/>
                    <a:pt x="294441" y="787607"/>
                    <a:pt x="328947" y="950634"/>
                  </a:cubicBezTo>
                  <a:cubicBezTo>
                    <a:pt x="328947" y="950634"/>
                    <a:pt x="280254" y="1019701"/>
                    <a:pt x="85127" y="1035127"/>
                  </a:cubicBezTo>
                  <a:cubicBezTo>
                    <a:pt x="195301" y="661920"/>
                    <a:pt x="0" y="197735"/>
                    <a:pt x="11805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6D2C3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4" name="Shape 28"/>
            <p:cNvSpPr/>
            <p:nvPr/>
          </p:nvSpPr>
          <p:spPr>
            <a:xfrm>
              <a:off x="9183879" y="2989648"/>
              <a:ext cx="345906" cy="1035112"/>
            </a:xfrm>
            <a:custGeom>
              <a:avLst/>
              <a:gdLst/>
              <a:ahLst/>
              <a:cxnLst/>
              <a:rect l="0" t="0" r="0" b="0"/>
              <a:pathLst>
                <a:path w="345939" h="1035127">
                  <a:moveTo>
                    <a:pt x="228056" y="0"/>
                  </a:moveTo>
                  <a:lnTo>
                    <a:pt x="228057" y="0"/>
                  </a:lnTo>
                  <a:cubicBezTo>
                    <a:pt x="345939" y="197735"/>
                    <a:pt x="150813" y="661920"/>
                    <a:pt x="260987" y="1035127"/>
                  </a:cubicBezTo>
                  <a:cubicBezTo>
                    <a:pt x="65860" y="1019701"/>
                    <a:pt x="17166" y="950634"/>
                    <a:pt x="17166" y="950634"/>
                  </a:cubicBezTo>
                  <a:cubicBezTo>
                    <a:pt x="51673" y="787607"/>
                    <a:pt x="0" y="302387"/>
                    <a:pt x="0" y="302387"/>
                  </a:cubicBezTo>
                  <a:cubicBezTo>
                    <a:pt x="0" y="78533"/>
                    <a:pt x="95112" y="16302"/>
                    <a:pt x="22805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6D2C3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5" name="Shape 29"/>
            <p:cNvSpPr/>
            <p:nvPr/>
          </p:nvSpPr>
          <p:spPr>
            <a:xfrm>
              <a:off x="9593711" y="5576816"/>
              <a:ext cx="335571" cy="193524"/>
            </a:xfrm>
            <a:custGeom>
              <a:avLst/>
              <a:gdLst/>
              <a:ahLst/>
              <a:cxnLst/>
              <a:rect l="0" t="0" r="0" b="0"/>
              <a:pathLst>
                <a:path w="335603" h="193527">
                  <a:moveTo>
                    <a:pt x="167802" y="0"/>
                  </a:moveTo>
                  <a:cubicBezTo>
                    <a:pt x="260460" y="0"/>
                    <a:pt x="335603" y="75202"/>
                    <a:pt x="335603" y="167934"/>
                  </a:cubicBezTo>
                  <a:cubicBezTo>
                    <a:pt x="335603" y="176699"/>
                    <a:pt x="334727" y="185113"/>
                    <a:pt x="333502" y="193527"/>
                  </a:cubicBezTo>
                  <a:lnTo>
                    <a:pt x="2102" y="193527"/>
                  </a:lnTo>
                  <a:cubicBezTo>
                    <a:pt x="876" y="185114"/>
                    <a:pt x="0" y="176699"/>
                    <a:pt x="0" y="167934"/>
                  </a:cubicBezTo>
                  <a:cubicBezTo>
                    <a:pt x="0" y="75203"/>
                    <a:pt x="75143" y="0"/>
                    <a:pt x="16780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6" name="Shape 30"/>
            <p:cNvSpPr/>
            <p:nvPr/>
          </p:nvSpPr>
          <p:spPr>
            <a:xfrm>
              <a:off x="9154981" y="5576816"/>
              <a:ext cx="335571" cy="193524"/>
            </a:xfrm>
            <a:custGeom>
              <a:avLst/>
              <a:gdLst/>
              <a:ahLst/>
              <a:cxnLst/>
              <a:rect l="0" t="0" r="0" b="0"/>
              <a:pathLst>
                <a:path w="335603" h="193527">
                  <a:moveTo>
                    <a:pt x="167802" y="0"/>
                  </a:moveTo>
                  <a:cubicBezTo>
                    <a:pt x="260460" y="0"/>
                    <a:pt x="335603" y="75202"/>
                    <a:pt x="335603" y="167934"/>
                  </a:cubicBezTo>
                  <a:cubicBezTo>
                    <a:pt x="335603" y="176699"/>
                    <a:pt x="334725" y="185113"/>
                    <a:pt x="333327" y="193527"/>
                  </a:cubicBezTo>
                  <a:lnTo>
                    <a:pt x="2102" y="193527"/>
                  </a:lnTo>
                  <a:cubicBezTo>
                    <a:pt x="876" y="185114"/>
                    <a:pt x="0" y="176699"/>
                    <a:pt x="0" y="167934"/>
                  </a:cubicBezTo>
                  <a:cubicBezTo>
                    <a:pt x="0" y="75203"/>
                    <a:pt x="75144" y="0"/>
                    <a:pt x="16780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7" name="Shape 31"/>
            <p:cNvSpPr/>
            <p:nvPr/>
          </p:nvSpPr>
          <p:spPr>
            <a:xfrm>
              <a:off x="9179327" y="2741082"/>
              <a:ext cx="126276" cy="151455"/>
            </a:xfrm>
            <a:custGeom>
              <a:avLst/>
              <a:gdLst/>
              <a:ahLst/>
              <a:cxnLst/>
              <a:rect l="0" t="0" r="0" b="0"/>
              <a:pathLst>
                <a:path w="126288" h="151457">
                  <a:moveTo>
                    <a:pt x="63232" y="0"/>
                  </a:moveTo>
                  <a:cubicBezTo>
                    <a:pt x="98089" y="0"/>
                    <a:pt x="126288" y="28398"/>
                    <a:pt x="126288" y="63282"/>
                  </a:cubicBezTo>
                  <a:lnTo>
                    <a:pt x="126288" y="88350"/>
                  </a:lnTo>
                  <a:cubicBezTo>
                    <a:pt x="126288" y="123234"/>
                    <a:pt x="98089" y="151457"/>
                    <a:pt x="63232" y="151457"/>
                  </a:cubicBezTo>
                  <a:cubicBezTo>
                    <a:pt x="28200" y="151457"/>
                    <a:pt x="0" y="123234"/>
                    <a:pt x="0" y="88350"/>
                  </a:cubicBezTo>
                  <a:lnTo>
                    <a:pt x="0" y="63282"/>
                  </a:lnTo>
                  <a:cubicBezTo>
                    <a:pt x="0" y="28398"/>
                    <a:pt x="28200" y="0"/>
                    <a:pt x="6323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8" name="Shape 32"/>
            <p:cNvSpPr/>
            <p:nvPr/>
          </p:nvSpPr>
          <p:spPr>
            <a:xfrm>
              <a:off x="9775683" y="2741082"/>
              <a:ext cx="126278" cy="151455"/>
            </a:xfrm>
            <a:custGeom>
              <a:avLst/>
              <a:gdLst/>
              <a:ahLst/>
              <a:cxnLst/>
              <a:rect l="0" t="0" r="0" b="0"/>
              <a:pathLst>
                <a:path w="126290" h="151457">
                  <a:moveTo>
                    <a:pt x="63058" y="0"/>
                  </a:moveTo>
                  <a:cubicBezTo>
                    <a:pt x="97915" y="0"/>
                    <a:pt x="126290" y="28398"/>
                    <a:pt x="126290" y="63282"/>
                  </a:cubicBezTo>
                  <a:lnTo>
                    <a:pt x="126290" y="88350"/>
                  </a:lnTo>
                  <a:cubicBezTo>
                    <a:pt x="126290" y="123234"/>
                    <a:pt x="97913" y="151457"/>
                    <a:pt x="63058" y="151457"/>
                  </a:cubicBezTo>
                  <a:cubicBezTo>
                    <a:pt x="28201" y="151457"/>
                    <a:pt x="0" y="123234"/>
                    <a:pt x="0" y="88350"/>
                  </a:cubicBezTo>
                  <a:lnTo>
                    <a:pt x="0" y="63282"/>
                  </a:lnTo>
                  <a:cubicBezTo>
                    <a:pt x="0" y="28398"/>
                    <a:pt x="28201" y="0"/>
                    <a:pt x="6305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9" name="Shape 33"/>
            <p:cNvSpPr/>
            <p:nvPr/>
          </p:nvSpPr>
          <p:spPr>
            <a:xfrm>
              <a:off x="9241851" y="2269190"/>
              <a:ext cx="597411" cy="826687"/>
            </a:xfrm>
            <a:custGeom>
              <a:avLst/>
              <a:gdLst/>
              <a:ahLst/>
              <a:cxnLst/>
              <a:rect l="0" t="0" r="0" b="0"/>
              <a:pathLst>
                <a:path w="597467" h="826699">
                  <a:moveTo>
                    <a:pt x="298822" y="0"/>
                  </a:moveTo>
                  <a:cubicBezTo>
                    <a:pt x="463821" y="0"/>
                    <a:pt x="597467" y="133927"/>
                    <a:pt x="597467" y="299056"/>
                  </a:cubicBezTo>
                  <a:lnTo>
                    <a:pt x="597467" y="527819"/>
                  </a:lnTo>
                  <a:cubicBezTo>
                    <a:pt x="597467" y="692948"/>
                    <a:pt x="463821" y="826699"/>
                    <a:pt x="298822" y="826699"/>
                  </a:cubicBezTo>
                  <a:cubicBezTo>
                    <a:pt x="133821" y="826699"/>
                    <a:pt x="0" y="692948"/>
                    <a:pt x="0" y="527819"/>
                  </a:cubicBezTo>
                  <a:lnTo>
                    <a:pt x="0" y="299056"/>
                  </a:lnTo>
                  <a:cubicBezTo>
                    <a:pt x="0" y="133927"/>
                    <a:pt x="133821" y="0"/>
                    <a:pt x="29882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0" name="Shape 34"/>
            <p:cNvSpPr/>
            <p:nvPr/>
          </p:nvSpPr>
          <p:spPr>
            <a:xfrm>
              <a:off x="9075816" y="2254975"/>
              <a:ext cx="896375" cy="570424"/>
            </a:xfrm>
            <a:custGeom>
              <a:avLst/>
              <a:gdLst/>
              <a:ahLst/>
              <a:cxnLst/>
              <a:rect l="0" t="0" r="0" b="0"/>
              <a:pathLst>
                <a:path w="896460" h="570432">
                  <a:moveTo>
                    <a:pt x="440937" y="211"/>
                  </a:moveTo>
                  <a:cubicBezTo>
                    <a:pt x="512918" y="0"/>
                    <a:pt x="603529" y="19409"/>
                    <a:pt x="709216" y="82055"/>
                  </a:cubicBezTo>
                  <a:cubicBezTo>
                    <a:pt x="896460" y="193193"/>
                    <a:pt x="761938" y="570432"/>
                    <a:pt x="761938" y="570432"/>
                  </a:cubicBezTo>
                  <a:cubicBezTo>
                    <a:pt x="761938" y="570432"/>
                    <a:pt x="615507" y="418274"/>
                    <a:pt x="588708" y="228077"/>
                  </a:cubicBezTo>
                  <a:cubicBezTo>
                    <a:pt x="588708" y="228077"/>
                    <a:pt x="616733" y="380234"/>
                    <a:pt x="407944" y="429318"/>
                  </a:cubicBezTo>
                  <a:cubicBezTo>
                    <a:pt x="407944" y="429318"/>
                    <a:pt x="516542" y="281893"/>
                    <a:pt x="480284" y="228077"/>
                  </a:cubicBezTo>
                  <a:cubicBezTo>
                    <a:pt x="480284" y="228077"/>
                    <a:pt x="378518" y="377080"/>
                    <a:pt x="205984" y="413541"/>
                  </a:cubicBezTo>
                  <a:cubicBezTo>
                    <a:pt x="205984" y="413541"/>
                    <a:pt x="198630" y="501715"/>
                    <a:pt x="166751" y="569380"/>
                  </a:cubicBezTo>
                  <a:cubicBezTo>
                    <a:pt x="166751" y="569380"/>
                    <a:pt x="0" y="255073"/>
                    <a:pt x="252754" y="55410"/>
                  </a:cubicBezTo>
                  <a:cubicBezTo>
                    <a:pt x="252754" y="55410"/>
                    <a:pt x="320970" y="562"/>
                    <a:pt x="440937" y="21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1" name="Shape 35"/>
            <p:cNvSpPr/>
            <p:nvPr/>
          </p:nvSpPr>
          <p:spPr>
            <a:xfrm>
              <a:off x="9606670" y="2701859"/>
              <a:ext cx="139941" cy="48162"/>
            </a:xfrm>
            <a:custGeom>
              <a:avLst/>
              <a:gdLst/>
              <a:ahLst/>
              <a:cxnLst/>
              <a:rect l="0" t="0" r="0" b="0"/>
              <a:pathLst>
                <a:path w="139954" h="48163">
                  <a:moveTo>
                    <a:pt x="58505" y="2827"/>
                  </a:moveTo>
                  <a:cubicBezTo>
                    <a:pt x="81056" y="0"/>
                    <a:pt x="107373" y="4251"/>
                    <a:pt x="133122" y="23972"/>
                  </a:cubicBezTo>
                  <a:cubicBezTo>
                    <a:pt x="138902" y="28354"/>
                    <a:pt x="139954" y="36768"/>
                    <a:pt x="135575" y="42729"/>
                  </a:cubicBezTo>
                  <a:cubicBezTo>
                    <a:pt x="132947" y="46059"/>
                    <a:pt x="128918" y="47812"/>
                    <a:pt x="124890" y="47812"/>
                  </a:cubicBezTo>
                  <a:lnTo>
                    <a:pt x="124889" y="47812"/>
                  </a:lnTo>
                  <a:cubicBezTo>
                    <a:pt x="122087" y="47812"/>
                    <a:pt x="119284" y="46936"/>
                    <a:pt x="116833" y="45183"/>
                  </a:cubicBezTo>
                  <a:cubicBezTo>
                    <a:pt x="69014" y="8546"/>
                    <a:pt x="25225" y="43430"/>
                    <a:pt x="23298" y="44833"/>
                  </a:cubicBezTo>
                  <a:cubicBezTo>
                    <a:pt x="20495" y="47199"/>
                    <a:pt x="16991" y="48163"/>
                    <a:pt x="13599" y="47812"/>
                  </a:cubicBezTo>
                  <a:cubicBezTo>
                    <a:pt x="10204" y="47462"/>
                    <a:pt x="6921" y="45797"/>
                    <a:pt x="4555" y="42904"/>
                  </a:cubicBezTo>
                  <a:cubicBezTo>
                    <a:pt x="0" y="37294"/>
                    <a:pt x="877" y="28880"/>
                    <a:pt x="6482" y="24147"/>
                  </a:cubicBezTo>
                  <a:cubicBezTo>
                    <a:pt x="17166" y="15557"/>
                    <a:pt x="35953" y="5653"/>
                    <a:pt x="58505" y="282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2" name="Shape 36"/>
            <p:cNvSpPr/>
            <p:nvPr/>
          </p:nvSpPr>
          <p:spPr>
            <a:xfrm>
              <a:off x="9645552" y="2770005"/>
              <a:ext cx="62000" cy="60302"/>
            </a:xfrm>
            <a:custGeom>
              <a:avLst/>
              <a:gdLst/>
              <a:ahLst/>
              <a:cxnLst/>
              <a:rect l="0" t="0" r="0" b="0"/>
              <a:pathLst>
                <a:path w="62006" h="60303">
                  <a:moveTo>
                    <a:pt x="31003" y="0"/>
                  </a:moveTo>
                  <a:cubicBezTo>
                    <a:pt x="48168" y="0"/>
                    <a:pt x="62006" y="13498"/>
                    <a:pt x="62006" y="30151"/>
                  </a:cubicBezTo>
                  <a:cubicBezTo>
                    <a:pt x="62006" y="46805"/>
                    <a:pt x="48168" y="60303"/>
                    <a:pt x="31003" y="60303"/>
                  </a:cubicBezTo>
                  <a:cubicBezTo>
                    <a:pt x="14012" y="60303"/>
                    <a:pt x="0" y="46805"/>
                    <a:pt x="0" y="30151"/>
                  </a:cubicBezTo>
                  <a:cubicBezTo>
                    <a:pt x="0" y="13498"/>
                    <a:pt x="14012" y="0"/>
                    <a:pt x="3100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3" name="Shape 37"/>
            <p:cNvSpPr/>
            <p:nvPr/>
          </p:nvSpPr>
          <p:spPr>
            <a:xfrm>
              <a:off x="9308228" y="2701859"/>
              <a:ext cx="140115" cy="48162"/>
            </a:xfrm>
            <a:custGeom>
              <a:avLst/>
              <a:gdLst/>
              <a:ahLst/>
              <a:cxnLst/>
              <a:rect l="0" t="0" r="0" b="0"/>
              <a:pathLst>
                <a:path w="140128" h="48163">
                  <a:moveTo>
                    <a:pt x="81536" y="2827"/>
                  </a:moveTo>
                  <a:cubicBezTo>
                    <a:pt x="104045" y="5653"/>
                    <a:pt x="122786" y="15557"/>
                    <a:pt x="133471" y="24147"/>
                  </a:cubicBezTo>
                  <a:cubicBezTo>
                    <a:pt x="139250" y="28880"/>
                    <a:pt x="140128" y="37294"/>
                    <a:pt x="135573" y="42904"/>
                  </a:cubicBezTo>
                  <a:cubicBezTo>
                    <a:pt x="133121" y="45797"/>
                    <a:pt x="129837" y="47462"/>
                    <a:pt x="126464" y="47812"/>
                  </a:cubicBezTo>
                  <a:cubicBezTo>
                    <a:pt x="123093" y="48163"/>
                    <a:pt x="119633" y="47199"/>
                    <a:pt x="116830" y="44833"/>
                  </a:cubicBezTo>
                  <a:cubicBezTo>
                    <a:pt x="114905" y="43430"/>
                    <a:pt x="70940" y="8546"/>
                    <a:pt x="23121" y="45183"/>
                  </a:cubicBezTo>
                  <a:cubicBezTo>
                    <a:pt x="20844" y="46936"/>
                    <a:pt x="18041" y="47812"/>
                    <a:pt x="15239" y="47812"/>
                  </a:cubicBezTo>
                  <a:cubicBezTo>
                    <a:pt x="11210" y="47812"/>
                    <a:pt x="7181" y="46059"/>
                    <a:pt x="4555" y="42729"/>
                  </a:cubicBezTo>
                  <a:cubicBezTo>
                    <a:pt x="0" y="36768"/>
                    <a:pt x="1226" y="28354"/>
                    <a:pt x="7007" y="23972"/>
                  </a:cubicBezTo>
                  <a:cubicBezTo>
                    <a:pt x="32755" y="4251"/>
                    <a:pt x="59029" y="0"/>
                    <a:pt x="81536" y="282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4" name="Shape 38"/>
            <p:cNvSpPr/>
            <p:nvPr/>
          </p:nvSpPr>
          <p:spPr>
            <a:xfrm>
              <a:off x="9352716" y="2770005"/>
              <a:ext cx="62000" cy="60302"/>
            </a:xfrm>
            <a:custGeom>
              <a:avLst/>
              <a:gdLst/>
              <a:ahLst/>
              <a:cxnLst/>
              <a:rect l="0" t="0" r="0" b="0"/>
              <a:pathLst>
                <a:path w="62006" h="60303">
                  <a:moveTo>
                    <a:pt x="31003" y="0"/>
                  </a:moveTo>
                  <a:cubicBezTo>
                    <a:pt x="48168" y="0"/>
                    <a:pt x="62006" y="13498"/>
                    <a:pt x="62006" y="30151"/>
                  </a:cubicBezTo>
                  <a:cubicBezTo>
                    <a:pt x="62006" y="46805"/>
                    <a:pt x="48168" y="60303"/>
                    <a:pt x="31003" y="60303"/>
                  </a:cubicBezTo>
                  <a:cubicBezTo>
                    <a:pt x="13838" y="60303"/>
                    <a:pt x="0" y="46805"/>
                    <a:pt x="0" y="30151"/>
                  </a:cubicBezTo>
                  <a:cubicBezTo>
                    <a:pt x="0" y="13498"/>
                    <a:pt x="13838" y="0"/>
                    <a:pt x="3100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5" name="Shape 39"/>
            <p:cNvSpPr/>
            <p:nvPr/>
          </p:nvSpPr>
          <p:spPr>
            <a:xfrm>
              <a:off x="9509993" y="2854322"/>
              <a:ext cx="50090" cy="26294"/>
            </a:xfrm>
            <a:custGeom>
              <a:avLst/>
              <a:gdLst/>
              <a:ahLst/>
              <a:cxnLst/>
              <a:rect l="0" t="0" r="0" b="0"/>
              <a:pathLst>
                <a:path w="50095" h="26294">
                  <a:moveTo>
                    <a:pt x="0" y="0"/>
                  </a:moveTo>
                  <a:lnTo>
                    <a:pt x="50095" y="0"/>
                  </a:lnTo>
                  <a:lnTo>
                    <a:pt x="23995" y="2629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6" name="Shape 40"/>
            <p:cNvSpPr/>
            <p:nvPr/>
          </p:nvSpPr>
          <p:spPr>
            <a:xfrm>
              <a:off x="9250607" y="2712684"/>
              <a:ext cx="126014" cy="174944"/>
            </a:xfrm>
            <a:custGeom>
              <a:avLst/>
              <a:gdLst/>
              <a:ahLst/>
              <a:cxnLst/>
              <a:rect l="0" t="0" r="0" b="0"/>
              <a:pathLst>
                <a:path w="126026" h="174947">
                  <a:moveTo>
                    <a:pt x="125940" y="0"/>
                  </a:moveTo>
                  <a:lnTo>
                    <a:pt x="126026" y="12"/>
                  </a:lnTo>
                  <a:lnTo>
                    <a:pt x="126026" y="24026"/>
                  </a:lnTo>
                  <a:lnTo>
                    <a:pt x="125940" y="24016"/>
                  </a:lnTo>
                  <a:cubicBezTo>
                    <a:pt x="66911" y="24016"/>
                    <a:pt x="17166" y="53116"/>
                    <a:pt x="17166" y="87473"/>
                  </a:cubicBezTo>
                  <a:cubicBezTo>
                    <a:pt x="17166" y="121832"/>
                    <a:pt x="66911" y="150755"/>
                    <a:pt x="125940" y="150755"/>
                  </a:cubicBezTo>
                  <a:lnTo>
                    <a:pt x="126026" y="150745"/>
                  </a:lnTo>
                  <a:lnTo>
                    <a:pt x="126026" y="174935"/>
                  </a:lnTo>
                  <a:lnTo>
                    <a:pt x="125940" y="174947"/>
                  </a:lnTo>
                  <a:cubicBezTo>
                    <a:pt x="55350" y="174947"/>
                    <a:pt x="0" y="136556"/>
                    <a:pt x="0" y="87473"/>
                  </a:cubicBezTo>
                  <a:cubicBezTo>
                    <a:pt x="0" y="38390"/>
                    <a:pt x="55350" y="0"/>
                    <a:pt x="12594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7" name="Shape 41"/>
            <p:cNvSpPr/>
            <p:nvPr/>
          </p:nvSpPr>
          <p:spPr>
            <a:xfrm>
              <a:off x="9376621" y="2712696"/>
              <a:ext cx="125839" cy="174920"/>
            </a:xfrm>
            <a:custGeom>
              <a:avLst/>
              <a:gdLst/>
              <a:ahLst/>
              <a:cxnLst/>
              <a:rect l="0" t="0" r="0" b="0"/>
              <a:pathLst>
                <a:path w="125851" h="174923">
                  <a:moveTo>
                    <a:pt x="0" y="0"/>
                  </a:moveTo>
                  <a:lnTo>
                    <a:pt x="49371" y="6753"/>
                  </a:lnTo>
                  <a:cubicBezTo>
                    <a:pt x="94717" y="19852"/>
                    <a:pt x="125851" y="50649"/>
                    <a:pt x="125851" y="87461"/>
                  </a:cubicBezTo>
                  <a:cubicBezTo>
                    <a:pt x="125851" y="124273"/>
                    <a:pt x="94717" y="155071"/>
                    <a:pt x="49371" y="168170"/>
                  </a:cubicBezTo>
                  <a:lnTo>
                    <a:pt x="0" y="174923"/>
                  </a:lnTo>
                  <a:lnTo>
                    <a:pt x="0" y="150733"/>
                  </a:lnTo>
                  <a:lnTo>
                    <a:pt x="41839" y="145687"/>
                  </a:lnTo>
                  <a:cubicBezTo>
                    <a:pt x="80781" y="135942"/>
                    <a:pt x="108862" y="113230"/>
                    <a:pt x="108862" y="87461"/>
                  </a:cubicBezTo>
                  <a:cubicBezTo>
                    <a:pt x="108862" y="61693"/>
                    <a:pt x="80781" y="38882"/>
                    <a:pt x="41839" y="29087"/>
                  </a:cubicBezTo>
                  <a:lnTo>
                    <a:pt x="0" y="2401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8" name="Shape 42"/>
            <p:cNvSpPr/>
            <p:nvPr/>
          </p:nvSpPr>
          <p:spPr>
            <a:xfrm>
              <a:off x="9567613" y="2712684"/>
              <a:ext cx="125839" cy="174944"/>
            </a:xfrm>
            <a:custGeom>
              <a:avLst/>
              <a:gdLst/>
              <a:ahLst/>
              <a:cxnLst/>
              <a:rect l="0" t="0" r="0" b="0"/>
              <a:pathLst>
                <a:path w="125851" h="174947">
                  <a:moveTo>
                    <a:pt x="125764" y="0"/>
                  </a:moveTo>
                  <a:lnTo>
                    <a:pt x="125851" y="12"/>
                  </a:lnTo>
                  <a:lnTo>
                    <a:pt x="125851" y="24026"/>
                  </a:lnTo>
                  <a:lnTo>
                    <a:pt x="125764" y="24016"/>
                  </a:lnTo>
                  <a:cubicBezTo>
                    <a:pt x="66911" y="24016"/>
                    <a:pt x="16991" y="53116"/>
                    <a:pt x="16991" y="87473"/>
                  </a:cubicBezTo>
                  <a:cubicBezTo>
                    <a:pt x="16991" y="121832"/>
                    <a:pt x="66911" y="150755"/>
                    <a:pt x="125764" y="150755"/>
                  </a:cubicBezTo>
                  <a:lnTo>
                    <a:pt x="125851" y="150745"/>
                  </a:lnTo>
                  <a:lnTo>
                    <a:pt x="125851" y="174935"/>
                  </a:lnTo>
                  <a:lnTo>
                    <a:pt x="125764" y="174947"/>
                  </a:lnTo>
                  <a:cubicBezTo>
                    <a:pt x="55350" y="174947"/>
                    <a:pt x="0" y="136556"/>
                    <a:pt x="0" y="87473"/>
                  </a:cubicBezTo>
                  <a:cubicBezTo>
                    <a:pt x="0" y="38390"/>
                    <a:pt x="55350" y="0"/>
                    <a:pt x="12576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9" name="Shape 43"/>
            <p:cNvSpPr/>
            <p:nvPr/>
          </p:nvSpPr>
          <p:spPr>
            <a:xfrm>
              <a:off x="9693453" y="2712696"/>
              <a:ext cx="126014" cy="174920"/>
            </a:xfrm>
            <a:custGeom>
              <a:avLst/>
              <a:gdLst/>
              <a:ahLst/>
              <a:cxnLst/>
              <a:rect l="0" t="0" r="0" b="0"/>
              <a:pathLst>
                <a:path w="126026" h="174923">
                  <a:moveTo>
                    <a:pt x="0" y="0"/>
                  </a:moveTo>
                  <a:lnTo>
                    <a:pt x="49473" y="6753"/>
                  </a:lnTo>
                  <a:cubicBezTo>
                    <a:pt x="94893" y="19852"/>
                    <a:pt x="126026" y="50649"/>
                    <a:pt x="126026" y="87461"/>
                  </a:cubicBezTo>
                  <a:cubicBezTo>
                    <a:pt x="126026" y="124273"/>
                    <a:pt x="94893" y="155071"/>
                    <a:pt x="49473" y="168170"/>
                  </a:cubicBezTo>
                  <a:lnTo>
                    <a:pt x="0" y="174923"/>
                  </a:lnTo>
                  <a:lnTo>
                    <a:pt x="0" y="150733"/>
                  </a:lnTo>
                  <a:lnTo>
                    <a:pt x="41912" y="145687"/>
                  </a:lnTo>
                  <a:cubicBezTo>
                    <a:pt x="80879" y="135942"/>
                    <a:pt x="108862" y="113230"/>
                    <a:pt x="108862" y="87461"/>
                  </a:cubicBezTo>
                  <a:cubicBezTo>
                    <a:pt x="108862" y="61693"/>
                    <a:pt x="80879" y="38882"/>
                    <a:pt x="41912" y="29087"/>
                  </a:cubicBezTo>
                  <a:lnTo>
                    <a:pt x="0" y="2401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0" name="Shape 44"/>
            <p:cNvSpPr/>
            <p:nvPr/>
          </p:nvSpPr>
          <p:spPr>
            <a:xfrm>
              <a:off x="9486000" y="2772635"/>
              <a:ext cx="99656" cy="37161"/>
            </a:xfrm>
            <a:custGeom>
              <a:avLst/>
              <a:gdLst/>
              <a:ahLst/>
              <a:cxnLst/>
              <a:rect l="0" t="0" r="0" b="0"/>
              <a:pathLst>
                <a:path w="99665" h="37162">
                  <a:moveTo>
                    <a:pt x="49918" y="0"/>
                  </a:moveTo>
                  <a:cubicBezTo>
                    <a:pt x="77420" y="0"/>
                    <a:pt x="99140" y="16302"/>
                    <a:pt x="99665" y="37162"/>
                  </a:cubicBezTo>
                  <a:lnTo>
                    <a:pt x="93008" y="37162"/>
                  </a:lnTo>
                  <a:cubicBezTo>
                    <a:pt x="92132" y="22612"/>
                    <a:pt x="72865" y="10517"/>
                    <a:pt x="49918" y="10517"/>
                  </a:cubicBezTo>
                  <a:cubicBezTo>
                    <a:pt x="26974" y="10517"/>
                    <a:pt x="7530" y="22612"/>
                    <a:pt x="6831" y="37162"/>
                  </a:cubicBezTo>
                  <a:lnTo>
                    <a:pt x="0" y="37162"/>
                  </a:lnTo>
                  <a:cubicBezTo>
                    <a:pt x="526" y="16302"/>
                    <a:pt x="22245" y="0"/>
                    <a:pt x="4991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1" name="Shape 45"/>
            <p:cNvSpPr/>
            <p:nvPr/>
          </p:nvSpPr>
          <p:spPr>
            <a:xfrm>
              <a:off x="8325684" y="3111039"/>
              <a:ext cx="605466" cy="662085"/>
            </a:xfrm>
            <a:custGeom>
              <a:avLst/>
              <a:gdLst/>
              <a:ahLst/>
              <a:cxnLst/>
              <a:rect l="0" t="0" r="0" b="0"/>
              <a:pathLst>
                <a:path w="605523" h="662095">
                  <a:moveTo>
                    <a:pt x="138309" y="2914"/>
                  </a:moveTo>
                  <a:cubicBezTo>
                    <a:pt x="167058" y="5828"/>
                    <a:pt x="194689" y="19721"/>
                    <a:pt x="214395" y="43911"/>
                  </a:cubicBezTo>
                  <a:lnTo>
                    <a:pt x="566113" y="475317"/>
                  </a:lnTo>
                  <a:cubicBezTo>
                    <a:pt x="605523" y="523699"/>
                    <a:pt x="598342" y="594870"/>
                    <a:pt x="549996" y="634311"/>
                  </a:cubicBezTo>
                  <a:cubicBezTo>
                    <a:pt x="525827" y="654032"/>
                    <a:pt x="495962" y="662095"/>
                    <a:pt x="467213" y="659181"/>
                  </a:cubicBezTo>
                  <a:cubicBezTo>
                    <a:pt x="438466" y="656266"/>
                    <a:pt x="410835" y="642374"/>
                    <a:pt x="391130" y="618183"/>
                  </a:cubicBezTo>
                  <a:lnTo>
                    <a:pt x="39410" y="186954"/>
                  </a:lnTo>
                  <a:cubicBezTo>
                    <a:pt x="0" y="138396"/>
                    <a:pt x="7183" y="67402"/>
                    <a:pt x="55525" y="27785"/>
                  </a:cubicBezTo>
                  <a:cubicBezTo>
                    <a:pt x="79696" y="8064"/>
                    <a:pt x="109561" y="0"/>
                    <a:pt x="138309" y="291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2" name="Shape 1555"/>
            <p:cNvSpPr/>
            <p:nvPr/>
          </p:nvSpPr>
          <p:spPr>
            <a:xfrm>
              <a:off x="7509350" y="2537390"/>
              <a:ext cx="225058" cy="242608"/>
            </a:xfrm>
            <a:custGeom>
              <a:avLst/>
              <a:gdLst/>
              <a:ahLst/>
              <a:cxnLst/>
              <a:rect l="0" t="0" r="0" b="0"/>
              <a:pathLst>
                <a:path w="225079" h="242611">
                  <a:moveTo>
                    <a:pt x="0" y="0"/>
                  </a:moveTo>
                  <a:lnTo>
                    <a:pt x="225079" y="0"/>
                  </a:lnTo>
                  <a:lnTo>
                    <a:pt x="225079" y="242611"/>
                  </a:lnTo>
                  <a:lnTo>
                    <a:pt x="0" y="242611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3" name="Shape 47"/>
            <p:cNvSpPr/>
            <p:nvPr/>
          </p:nvSpPr>
          <p:spPr>
            <a:xfrm>
              <a:off x="7248387" y="2223613"/>
              <a:ext cx="128554" cy="154259"/>
            </a:xfrm>
            <a:custGeom>
              <a:avLst/>
              <a:gdLst/>
              <a:ahLst/>
              <a:cxnLst/>
              <a:rect l="0" t="0" r="0" b="0"/>
              <a:pathLst>
                <a:path w="128566" h="154261">
                  <a:moveTo>
                    <a:pt x="64283" y="0"/>
                  </a:moveTo>
                  <a:cubicBezTo>
                    <a:pt x="99840" y="0"/>
                    <a:pt x="128566" y="28924"/>
                    <a:pt x="128566" y="64510"/>
                  </a:cubicBezTo>
                  <a:lnTo>
                    <a:pt x="128566" y="89927"/>
                  </a:lnTo>
                  <a:cubicBezTo>
                    <a:pt x="128566" y="125512"/>
                    <a:pt x="99840" y="154261"/>
                    <a:pt x="64283" y="154261"/>
                  </a:cubicBezTo>
                  <a:cubicBezTo>
                    <a:pt x="28901" y="154261"/>
                    <a:pt x="0" y="125512"/>
                    <a:pt x="0" y="89927"/>
                  </a:cubicBezTo>
                  <a:lnTo>
                    <a:pt x="0" y="64510"/>
                  </a:lnTo>
                  <a:cubicBezTo>
                    <a:pt x="0" y="28924"/>
                    <a:pt x="28901" y="0"/>
                    <a:pt x="6428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4" name="Shape 48"/>
            <p:cNvSpPr/>
            <p:nvPr/>
          </p:nvSpPr>
          <p:spPr>
            <a:xfrm>
              <a:off x="7871893" y="2223613"/>
              <a:ext cx="128729" cy="154259"/>
            </a:xfrm>
            <a:custGeom>
              <a:avLst/>
              <a:gdLst/>
              <a:ahLst/>
              <a:cxnLst/>
              <a:rect l="0" t="0" r="0" b="0"/>
              <a:pathLst>
                <a:path w="128741" h="154261">
                  <a:moveTo>
                    <a:pt x="64458" y="0"/>
                  </a:moveTo>
                  <a:cubicBezTo>
                    <a:pt x="99840" y="0"/>
                    <a:pt x="128741" y="28924"/>
                    <a:pt x="128741" y="64510"/>
                  </a:cubicBezTo>
                  <a:lnTo>
                    <a:pt x="128741" y="89927"/>
                  </a:lnTo>
                  <a:cubicBezTo>
                    <a:pt x="128741" y="125512"/>
                    <a:pt x="99840" y="154261"/>
                    <a:pt x="64458" y="154261"/>
                  </a:cubicBezTo>
                  <a:cubicBezTo>
                    <a:pt x="28901" y="154261"/>
                    <a:pt x="0" y="125512"/>
                    <a:pt x="0" y="89927"/>
                  </a:cubicBezTo>
                  <a:lnTo>
                    <a:pt x="0" y="64510"/>
                  </a:lnTo>
                  <a:cubicBezTo>
                    <a:pt x="0" y="28924"/>
                    <a:pt x="28901" y="0"/>
                    <a:pt x="6445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5" name="Shape 49"/>
            <p:cNvSpPr/>
            <p:nvPr/>
          </p:nvSpPr>
          <p:spPr>
            <a:xfrm>
              <a:off x="7307585" y="1788709"/>
              <a:ext cx="628760" cy="869984"/>
            </a:xfrm>
            <a:custGeom>
              <a:avLst/>
              <a:gdLst/>
              <a:ahLst/>
              <a:cxnLst/>
              <a:rect l="0" t="0" r="0" b="0"/>
              <a:pathLst>
                <a:path w="628819" h="869997">
                  <a:moveTo>
                    <a:pt x="314234" y="0"/>
                  </a:moveTo>
                  <a:cubicBezTo>
                    <a:pt x="487992" y="0"/>
                    <a:pt x="628819" y="140763"/>
                    <a:pt x="628819" y="314657"/>
                  </a:cubicBezTo>
                  <a:lnTo>
                    <a:pt x="628819" y="555339"/>
                  </a:lnTo>
                  <a:cubicBezTo>
                    <a:pt x="628819" y="729058"/>
                    <a:pt x="487992" y="869997"/>
                    <a:pt x="314234" y="869997"/>
                  </a:cubicBezTo>
                  <a:cubicBezTo>
                    <a:pt x="140652" y="869997"/>
                    <a:pt x="0" y="729058"/>
                    <a:pt x="0" y="555339"/>
                  </a:cubicBezTo>
                  <a:lnTo>
                    <a:pt x="0" y="314657"/>
                  </a:lnTo>
                  <a:cubicBezTo>
                    <a:pt x="0" y="140763"/>
                    <a:pt x="140652" y="0"/>
                    <a:pt x="31423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6" name="Shape 50"/>
            <p:cNvSpPr/>
            <p:nvPr/>
          </p:nvSpPr>
          <p:spPr>
            <a:xfrm>
              <a:off x="7714264" y="2189626"/>
              <a:ext cx="159030" cy="55724"/>
            </a:xfrm>
            <a:custGeom>
              <a:avLst/>
              <a:gdLst/>
              <a:ahLst/>
              <a:cxnLst/>
              <a:rect l="0" t="0" r="0" b="0"/>
              <a:pathLst>
                <a:path w="159045" h="55725">
                  <a:moveTo>
                    <a:pt x="86325" y="1741"/>
                  </a:moveTo>
                  <a:cubicBezTo>
                    <a:pt x="106914" y="2786"/>
                    <a:pt x="129223" y="9688"/>
                    <a:pt x="151163" y="26451"/>
                  </a:cubicBezTo>
                  <a:cubicBezTo>
                    <a:pt x="157818" y="31534"/>
                    <a:pt x="159045" y="41175"/>
                    <a:pt x="153964" y="47837"/>
                  </a:cubicBezTo>
                  <a:cubicBezTo>
                    <a:pt x="150986" y="51693"/>
                    <a:pt x="146431" y="53797"/>
                    <a:pt x="142053" y="53797"/>
                  </a:cubicBezTo>
                  <a:cubicBezTo>
                    <a:pt x="138726" y="53797"/>
                    <a:pt x="135573" y="52746"/>
                    <a:pt x="132770" y="50642"/>
                  </a:cubicBezTo>
                  <a:cubicBezTo>
                    <a:pt x="78471" y="9097"/>
                    <a:pt x="28550" y="48538"/>
                    <a:pt x="26450" y="50291"/>
                  </a:cubicBezTo>
                  <a:cubicBezTo>
                    <a:pt x="19968" y="55725"/>
                    <a:pt x="10509" y="54674"/>
                    <a:pt x="5255" y="48188"/>
                  </a:cubicBezTo>
                  <a:cubicBezTo>
                    <a:pt x="0" y="41527"/>
                    <a:pt x="876" y="32061"/>
                    <a:pt x="7358" y="26801"/>
                  </a:cubicBezTo>
                  <a:cubicBezTo>
                    <a:pt x="22464" y="14531"/>
                    <a:pt x="52008" y="0"/>
                    <a:pt x="86325" y="174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7" name="Shape 51"/>
            <p:cNvSpPr/>
            <p:nvPr/>
          </p:nvSpPr>
          <p:spPr>
            <a:xfrm>
              <a:off x="7758400" y="2266386"/>
              <a:ext cx="70581" cy="68540"/>
            </a:xfrm>
            <a:custGeom>
              <a:avLst/>
              <a:gdLst/>
              <a:ahLst/>
              <a:cxnLst/>
              <a:rect l="0" t="0" r="0" b="0"/>
              <a:pathLst>
                <a:path w="70588" h="68541">
                  <a:moveTo>
                    <a:pt x="35381" y="0"/>
                  </a:moveTo>
                  <a:cubicBezTo>
                    <a:pt x="54825" y="0"/>
                    <a:pt x="70588" y="15426"/>
                    <a:pt x="70588" y="34358"/>
                  </a:cubicBezTo>
                  <a:cubicBezTo>
                    <a:pt x="70588" y="53290"/>
                    <a:pt x="54825" y="68541"/>
                    <a:pt x="35381" y="68541"/>
                  </a:cubicBezTo>
                  <a:cubicBezTo>
                    <a:pt x="15940" y="68541"/>
                    <a:pt x="0" y="53290"/>
                    <a:pt x="0" y="34358"/>
                  </a:cubicBezTo>
                  <a:cubicBezTo>
                    <a:pt x="0" y="15426"/>
                    <a:pt x="15940" y="0"/>
                    <a:pt x="35381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8" name="Shape 52"/>
            <p:cNvSpPr/>
            <p:nvPr/>
          </p:nvSpPr>
          <p:spPr>
            <a:xfrm>
              <a:off x="7375015" y="2189626"/>
              <a:ext cx="159205" cy="55724"/>
            </a:xfrm>
            <a:custGeom>
              <a:avLst/>
              <a:gdLst/>
              <a:ahLst/>
              <a:cxnLst/>
              <a:rect l="0" t="0" r="0" b="0"/>
              <a:pathLst>
                <a:path w="159220" h="55725">
                  <a:moveTo>
                    <a:pt x="72720" y="1741"/>
                  </a:moveTo>
                  <a:cubicBezTo>
                    <a:pt x="107035" y="0"/>
                    <a:pt x="136581" y="14531"/>
                    <a:pt x="151687" y="26801"/>
                  </a:cubicBezTo>
                  <a:cubicBezTo>
                    <a:pt x="158169" y="32061"/>
                    <a:pt x="159220" y="41527"/>
                    <a:pt x="153964" y="48188"/>
                  </a:cubicBezTo>
                  <a:cubicBezTo>
                    <a:pt x="148535" y="54674"/>
                    <a:pt x="139250" y="55725"/>
                    <a:pt x="132770" y="50291"/>
                  </a:cubicBezTo>
                  <a:cubicBezTo>
                    <a:pt x="130493" y="48538"/>
                    <a:pt x="80749" y="9097"/>
                    <a:pt x="26450" y="50642"/>
                  </a:cubicBezTo>
                  <a:cubicBezTo>
                    <a:pt x="23647" y="52746"/>
                    <a:pt x="20318" y="53797"/>
                    <a:pt x="17166" y="53797"/>
                  </a:cubicBezTo>
                  <a:cubicBezTo>
                    <a:pt x="12612" y="53797"/>
                    <a:pt x="8057" y="51693"/>
                    <a:pt x="5080" y="47837"/>
                  </a:cubicBezTo>
                  <a:cubicBezTo>
                    <a:pt x="0" y="41175"/>
                    <a:pt x="1226" y="31534"/>
                    <a:pt x="7882" y="26451"/>
                  </a:cubicBezTo>
                  <a:cubicBezTo>
                    <a:pt x="29820" y="9688"/>
                    <a:pt x="52129" y="2786"/>
                    <a:pt x="72720" y="174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9" name="Shape 53"/>
            <p:cNvSpPr/>
            <p:nvPr/>
          </p:nvSpPr>
          <p:spPr>
            <a:xfrm>
              <a:off x="7425632" y="2266386"/>
              <a:ext cx="70406" cy="68540"/>
            </a:xfrm>
            <a:custGeom>
              <a:avLst/>
              <a:gdLst/>
              <a:ahLst/>
              <a:cxnLst/>
              <a:rect l="0" t="0" r="0" b="0"/>
              <a:pathLst>
                <a:path w="70413" h="68541">
                  <a:moveTo>
                    <a:pt x="35032" y="0"/>
                  </a:moveTo>
                  <a:cubicBezTo>
                    <a:pt x="54649" y="0"/>
                    <a:pt x="70413" y="15426"/>
                    <a:pt x="70413" y="34358"/>
                  </a:cubicBezTo>
                  <a:cubicBezTo>
                    <a:pt x="70413" y="53290"/>
                    <a:pt x="54649" y="68541"/>
                    <a:pt x="35032" y="68541"/>
                  </a:cubicBezTo>
                  <a:cubicBezTo>
                    <a:pt x="15763" y="68541"/>
                    <a:pt x="0" y="53290"/>
                    <a:pt x="0" y="34358"/>
                  </a:cubicBezTo>
                  <a:cubicBezTo>
                    <a:pt x="0" y="15426"/>
                    <a:pt x="15763" y="0"/>
                    <a:pt x="3503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0" name="Shape 54"/>
            <p:cNvSpPr/>
            <p:nvPr/>
          </p:nvSpPr>
          <p:spPr>
            <a:xfrm>
              <a:off x="7604276" y="2362096"/>
              <a:ext cx="57097" cy="29976"/>
            </a:xfrm>
            <a:custGeom>
              <a:avLst/>
              <a:gdLst/>
              <a:ahLst/>
              <a:cxnLst/>
              <a:rect l="0" t="0" r="0" b="0"/>
              <a:pathLst>
                <a:path w="57102" h="29976">
                  <a:moveTo>
                    <a:pt x="0" y="0"/>
                  </a:moveTo>
                  <a:lnTo>
                    <a:pt x="57102" y="0"/>
                  </a:lnTo>
                  <a:lnTo>
                    <a:pt x="27150" y="29976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1" name="Shape 55"/>
            <p:cNvSpPr/>
            <p:nvPr/>
          </p:nvSpPr>
          <p:spPr>
            <a:xfrm>
              <a:off x="7148557" y="1678641"/>
              <a:ext cx="946641" cy="576701"/>
            </a:xfrm>
            <a:custGeom>
              <a:avLst/>
              <a:gdLst/>
              <a:ahLst/>
              <a:cxnLst/>
              <a:rect l="0" t="0" r="0" b="0"/>
              <a:pathLst>
                <a:path w="946730" h="576709">
                  <a:moveTo>
                    <a:pt x="379904" y="48446"/>
                  </a:moveTo>
                  <a:cubicBezTo>
                    <a:pt x="410242" y="47878"/>
                    <a:pt x="442142" y="54285"/>
                    <a:pt x="473277" y="72380"/>
                  </a:cubicBezTo>
                  <a:cubicBezTo>
                    <a:pt x="597990" y="0"/>
                    <a:pt x="734789" y="114627"/>
                    <a:pt x="734789" y="114627"/>
                  </a:cubicBezTo>
                  <a:cubicBezTo>
                    <a:pt x="828148" y="186322"/>
                    <a:pt x="866158" y="150212"/>
                    <a:pt x="866158" y="150212"/>
                  </a:cubicBezTo>
                  <a:cubicBezTo>
                    <a:pt x="852145" y="228745"/>
                    <a:pt x="787862" y="203328"/>
                    <a:pt x="787862" y="203328"/>
                  </a:cubicBezTo>
                  <a:cubicBezTo>
                    <a:pt x="946730" y="269064"/>
                    <a:pt x="866158" y="443132"/>
                    <a:pt x="866158" y="443132"/>
                  </a:cubicBezTo>
                  <a:cubicBezTo>
                    <a:pt x="885425" y="483452"/>
                    <a:pt x="929915" y="470654"/>
                    <a:pt x="929915" y="470654"/>
                  </a:cubicBezTo>
                  <a:cubicBezTo>
                    <a:pt x="868434" y="557602"/>
                    <a:pt x="787862" y="547084"/>
                    <a:pt x="787862" y="547084"/>
                  </a:cubicBezTo>
                  <a:lnTo>
                    <a:pt x="787862" y="576709"/>
                  </a:lnTo>
                  <a:lnTo>
                    <a:pt x="749677" y="576709"/>
                  </a:lnTo>
                  <a:lnTo>
                    <a:pt x="749677" y="477141"/>
                  </a:lnTo>
                  <a:cubicBezTo>
                    <a:pt x="677512" y="445237"/>
                    <a:pt x="650012" y="343390"/>
                    <a:pt x="650012" y="343390"/>
                  </a:cubicBezTo>
                  <a:cubicBezTo>
                    <a:pt x="612003" y="390018"/>
                    <a:pt x="666828" y="441030"/>
                    <a:pt x="666828" y="441030"/>
                  </a:cubicBezTo>
                  <a:cubicBezTo>
                    <a:pt x="553848" y="421571"/>
                    <a:pt x="495173" y="328490"/>
                    <a:pt x="473277" y="285190"/>
                  </a:cubicBezTo>
                  <a:cubicBezTo>
                    <a:pt x="451734" y="328490"/>
                    <a:pt x="392880" y="421571"/>
                    <a:pt x="279902" y="441030"/>
                  </a:cubicBezTo>
                  <a:cubicBezTo>
                    <a:pt x="279902" y="441030"/>
                    <a:pt x="334727" y="390018"/>
                    <a:pt x="296718" y="343390"/>
                  </a:cubicBezTo>
                  <a:cubicBezTo>
                    <a:pt x="296718" y="343390"/>
                    <a:pt x="269218" y="445237"/>
                    <a:pt x="197053" y="477141"/>
                  </a:cubicBezTo>
                  <a:lnTo>
                    <a:pt x="197053" y="576709"/>
                  </a:lnTo>
                  <a:lnTo>
                    <a:pt x="159043" y="576709"/>
                  </a:lnTo>
                  <a:lnTo>
                    <a:pt x="159043" y="547084"/>
                  </a:lnTo>
                  <a:cubicBezTo>
                    <a:pt x="159043" y="547084"/>
                    <a:pt x="78471" y="557602"/>
                    <a:pt x="16814" y="470654"/>
                  </a:cubicBezTo>
                  <a:cubicBezTo>
                    <a:pt x="16814" y="470654"/>
                    <a:pt x="61305" y="483452"/>
                    <a:pt x="80397" y="443132"/>
                  </a:cubicBezTo>
                  <a:cubicBezTo>
                    <a:pt x="80397" y="443132"/>
                    <a:pt x="0" y="269064"/>
                    <a:pt x="159043" y="203328"/>
                  </a:cubicBezTo>
                  <a:cubicBezTo>
                    <a:pt x="159043" y="203328"/>
                    <a:pt x="94585" y="228745"/>
                    <a:pt x="80397" y="150212"/>
                  </a:cubicBezTo>
                  <a:cubicBezTo>
                    <a:pt x="80397" y="150212"/>
                    <a:pt x="118757" y="186322"/>
                    <a:pt x="211941" y="114627"/>
                  </a:cubicBezTo>
                  <a:cubicBezTo>
                    <a:pt x="211941" y="114627"/>
                    <a:pt x="288891" y="50149"/>
                    <a:pt x="379904" y="4844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2" name="Shape 56"/>
            <p:cNvSpPr/>
            <p:nvPr/>
          </p:nvSpPr>
          <p:spPr>
            <a:xfrm>
              <a:off x="7804113" y="2802602"/>
              <a:ext cx="817211" cy="691634"/>
            </a:xfrm>
            <a:custGeom>
              <a:avLst/>
              <a:gdLst/>
              <a:ahLst/>
              <a:cxnLst/>
              <a:rect l="0" t="0" r="0" b="0"/>
              <a:pathLst>
                <a:path w="817288" h="691644">
                  <a:moveTo>
                    <a:pt x="162750" y="3645"/>
                  </a:moveTo>
                  <a:cubicBezTo>
                    <a:pt x="188550" y="5831"/>
                    <a:pt x="213979" y="15478"/>
                    <a:pt x="235589" y="32964"/>
                  </a:cubicBezTo>
                  <a:lnTo>
                    <a:pt x="750729" y="449294"/>
                  </a:lnTo>
                  <a:lnTo>
                    <a:pt x="750728" y="449294"/>
                  </a:lnTo>
                  <a:cubicBezTo>
                    <a:pt x="808355" y="495923"/>
                    <a:pt x="817288" y="580591"/>
                    <a:pt x="770697" y="638439"/>
                  </a:cubicBezTo>
                  <a:cubicBezTo>
                    <a:pt x="741576" y="674593"/>
                    <a:pt x="697610" y="691644"/>
                    <a:pt x="654617" y="687964"/>
                  </a:cubicBezTo>
                  <a:cubicBezTo>
                    <a:pt x="628822" y="685755"/>
                    <a:pt x="603377" y="676083"/>
                    <a:pt x="581699" y="658597"/>
                  </a:cubicBezTo>
                  <a:lnTo>
                    <a:pt x="66735" y="242267"/>
                  </a:lnTo>
                  <a:cubicBezTo>
                    <a:pt x="9108" y="195639"/>
                    <a:pt x="0" y="110971"/>
                    <a:pt x="46593" y="53123"/>
                  </a:cubicBezTo>
                  <a:cubicBezTo>
                    <a:pt x="75712" y="17078"/>
                    <a:pt x="119748" y="0"/>
                    <a:pt x="162750" y="3645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3" name="Shape 57"/>
            <p:cNvSpPr/>
            <p:nvPr/>
          </p:nvSpPr>
          <p:spPr>
            <a:xfrm>
              <a:off x="7804113" y="2802602"/>
              <a:ext cx="625782" cy="571818"/>
            </a:xfrm>
            <a:custGeom>
              <a:avLst/>
              <a:gdLst/>
              <a:ahLst/>
              <a:cxnLst/>
              <a:rect l="0" t="0" r="0" b="0"/>
              <a:pathLst>
                <a:path w="625841" h="571826">
                  <a:moveTo>
                    <a:pt x="162748" y="3645"/>
                  </a:moveTo>
                  <a:cubicBezTo>
                    <a:pt x="188550" y="5831"/>
                    <a:pt x="213978" y="15478"/>
                    <a:pt x="235587" y="32964"/>
                  </a:cubicBezTo>
                  <a:lnTo>
                    <a:pt x="625841" y="348498"/>
                  </a:lnTo>
                  <a:cubicBezTo>
                    <a:pt x="567337" y="418441"/>
                    <a:pt x="518993" y="493819"/>
                    <a:pt x="474504" y="571826"/>
                  </a:cubicBezTo>
                  <a:lnTo>
                    <a:pt x="66735" y="242268"/>
                  </a:lnTo>
                  <a:cubicBezTo>
                    <a:pt x="9108" y="195639"/>
                    <a:pt x="0" y="110971"/>
                    <a:pt x="46593" y="53123"/>
                  </a:cubicBezTo>
                  <a:cubicBezTo>
                    <a:pt x="75712" y="17078"/>
                    <a:pt x="119748" y="0"/>
                    <a:pt x="162748" y="3645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4" name="Shape 58"/>
            <p:cNvSpPr/>
            <p:nvPr/>
          </p:nvSpPr>
          <p:spPr>
            <a:xfrm>
              <a:off x="8090644" y="2152092"/>
              <a:ext cx="862225" cy="811437"/>
            </a:xfrm>
            <a:custGeom>
              <a:avLst/>
              <a:gdLst/>
              <a:ahLst/>
              <a:cxnLst/>
              <a:rect l="0" t="0" r="0" b="0"/>
              <a:pathLst>
                <a:path w="862306" h="811449">
                  <a:moveTo>
                    <a:pt x="402317" y="8152"/>
                  </a:moveTo>
                  <a:cubicBezTo>
                    <a:pt x="411490" y="8897"/>
                    <a:pt x="421080" y="10431"/>
                    <a:pt x="431065" y="12797"/>
                  </a:cubicBezTo>
                  <a:cubicBezTo>
                    <a:pt x="451208" y="8064"/>
                    <a:pt x="469599" y="6663"/>
                    <a:pt x="486065" y="8240"/>
                  </a:cubicBezTo>
                  <a:cubicBezTo>
                    <a:pt x="507960" y="6136"/>
                    <a:pt x="533181" y="9467"/>
                    <a:pt x="561558" y="19108"/>
                  </a:cubicBezTo>
                  <a:cubicBezTo>
                    <a:pt x="602895" y="702"/>
                    <a:pt x="660172" y="0"/>
                    <a:pt x="737242" y="44877"/>
                  </a:cubicBezTo>
                  <a:cubicBezTo>
                    <a:pt x="737242" y="44877"/>
                    <a:pt x="862306" y="132000"/>
                    <a:pt x="802050" y="440170"/>
                  </a:cubicBezTo>
                  <a:cubicBezTo>
                    <a:pt x="802050" y="440170"/>
                    <a:pt x="716048" y="764821"/>
                    <a:pt x="826573" y="810923"/>
                  </a:cubicBezTo>
                  <a:cubicBezTo>
                    <a:pt x="826573" y="810923"/>
                    <a:pt x="731287" y="811449"/>
                    <a:pt x="690474" y="718367"/>
                  </a:cubicBezTo>
                  <a:cubicBezTo>
                    <a:pt x="701159" y="756581"/>
                    <a:pt x="715522" y="796198"/>
                    <a:pt x="730236" y="801107"/>
                  </a:cubicBezTo>
                  <a:cubicBezTo>
                    <a:pt x="730236" y="801107"/>
                    <a:pt x="693102" y="783752"/>
                    <a:pt x="659296" y="740805"/>
                  </a:cubicBezTo>
                  <a:cubicBezTo>
                    <a:pt x="667176" y="773935"/>
                    <a:pt x="681892" y="800230"/>
                    <a:pt x="707639" y="810923"/>
                  </a:cubicBezTo>
                  <a:cubicBezTo>
                    <a:pt x="707639" y="810923"/>
                    <a:pt x="612352" y="811449"/>
                    <a:pt x="571542" y="718367"/>
                  </a:cubicBezTo>
                  <a:cubicBezTo>
                    <a:pt x="582227" y="756581"/>
                    <a:pt x="596588" y="796198"/>
                    <a:pt x="611477" y="801107"/>
                  </a:cubicBezTo>
                  <a:cubicBezTo>
                    <a:pt x="611477" y="801107"/>
                    <a:pt x="583278" y="787959"/>
                    <a:pt x="553500" y="756406"/>
                  </a:cubicBezTo>
                  <a:cubicBezTo>
                    <a:pt x="562259" y="782174"/>
                    <a:pt x="576270" y="801983"/>
                    <a:pt x="597816" y="810923"/>
                  </a:cubicBezTo>
                  <a:cubicBezTo>
                    <a:pt x="597816" y="810923"/>
                    <a:pt x="502354" y="811449"/>
                    <a:pt x="461716" y="718367"/>
                  </a:cubicBezTo>
                  <a:cubicBezTo>
                    <a:pt x="472227" y="756581"/>
                    <a:pt x="486766" y="796198"/>
                    <a:pt x="501478" y="801107"/>
                  </a:cubicBezTo>
                  <a:cubicBezTo>
                    <a:pt x="501478" y="801107"/>
                    <a:pt x="464696" y="784103"/>
                    <a:pt x="431064" y="741505"/>
                  </a:cubicBezTo>
                  <a:cubicBezTo>
                    <a:pt x="397435" y="784103"/>
                    <a:pt x="360651" y="801107"/>
                    <a:pt x="360651" y="801107"/>
                  </a:cubicBezTo>
                  <a:cubicBezTo>
                    <a:pt x="375365" y="796198"/>
                    <a:pt x="389900" y="756581"/>
                    <a:pt x="400586" y="718367"/>
                  </a:cubicBezTo>
                  <a:cubicBezTo>
                    <a:pt x="359775" y="811449"/>
                    <a:pt x="264314" y="810923"/>
                    <a:pt x="264314" y="810923"/>
                  </a:cubicBezTo>
                  <a:cubicBezTo>
                    <a:pt x="286034" y="801983"/>
                    <a:pt x="299872" y="782174"/>
                    <a:pt x="308454" y="756406"/>
                  </a:cubicBezTo>
                  <a:cubicBezTo>
                    <a:pt x="279026" y="787959"/>
                    <a:pt x="250827" y="801107"/>
                    <a:pt x="250827" y="801107"/>
                  </a:cubicBezTo>
                  <a:cubicBezTo>
                    <a:pt x="265540" y="796198"/>
                    <a:pt x="279904" y="756581"/>
                    <a:pt x="290588" y="718367"/>
                  </a:cubicBezTo>
                  <a:cubicBezTo>
                    <a:pt x="249951" y="811449"/>
                    <a:pt x="154490" y="810923"/>
                    <a:pt x="154490" y="810923"/>
                  </a:cubicBezTo>
                  <a:cubicBezTo>
                    <a:pt x="180239" y="800230"/>
                    <a:pt x="195126" y="773935"/>
                    <a:pt x="203009" y="740805"/>
                  </a:cubicBezTo>
                  <a:cubicBezTo>
                    <a:pt x="169204" y="783752"/>
                    <a:pt x="131894" y="801107"/>
                    <a:pt x="131894" y="801107"/>
                  </a:cubicBezTo>
                  <a:cubicBezTo>
                    <a:pt x="146608" y="796198"/>
                    <a:pt x="161145" y="756581"/>
                    <a:pt x="171830" y="718367"/>
                  </a:cubicBezTo>
                  <a:cubicBezTo>
                    <a:pt x="131017" y="811449"/>
                    <a:pt x="35558" y="810923"/>
                    <a:pt x="35558" y="810923"/>
                  </a:cubicBezTo>
                  <a:cubicBezTo>
                    <a:pt x="146083" y="764821"/>
                    <a:pt x="60255" y="440170"/>
                    <a:pt x="60255" y="440170"/>
                  </a:cubicBezTo>
                  <a:cubicBezTo>
                    <a:pt x="0" y="132000"/>
                    <a:pt x="124889" y="44877"/>
                    <a:pt x="124889" y="44877"/>
                  </a:cubicBezTo>
                  <a:cubicBezTo>
                    <a:pt x="201958" y="0"/>
                    <a:pt x="259235" y="702"/>
                    <a:pt x="300572" y="19108"/>
                  </a:cubicBezTo>
                  <a:cubicBezTo>
                    <a:pt x="328947" y="9467"/>
                    <a:pt x="354171" y="6136"/>
                    <a:pt x="376065" y="8240"/>
                  </a:cubicBezTo>
                  <a:cubicBezTo>
                    <a:pt x="384384" y="7451"/>
                    <a:pt x="393143" y="7407"/>
                    <a:pt x="402317" y="815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B16E3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5" name="Shape 1556"/>
            <p:cNvSpPr/>
            <p:nvPr/>
          </p:nvSpPr>
          <p:spPr>
            <a:xfrm>
              <a:off x="8431646" y="2765973"/>
              <a:ext cx="172865" cy="186337"/>
            </a:xfrm>
            <a:custGeom>
              <a:avLst/>
              <a:gdLst/>
              <a:ahLst/>
              <a:cxnLst/>
              <a:rect l="0" t="0" r="0" b="0"/>
              <a:pathLst>
                <a:path w="172881" h="186340">
                  <a:moveTo>
                    <a:pt x="0" y="0"/>
                  </a:moveTo>
                  <a:lnTo>
                    <a:pt x="172881" y="0"/>
                  </a:lnTo>
                  <a:lnTo>
                    <a:pt x="172881" y="186340"/>
                  </a:lnTo>
                  <a:lnTo>
                    <a:pt x="0" y="1863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6" name="Shape 60"/>
            <p:cNvSpPr/>
            <p:nvPr/>
          </p:nvSpPr>
          <p:spPr>
            <a:xfrm>
              <a:off x="8186447" y="2467974"/>
              <a:ext cx="117695" cy="140937"/>
            </a:xfrm>
            <a:custGeom>
              <a:avLst/>
              <a:gdLst/>
              <a:ahLst/>
              <a:cxnLst/>
              <a:rect l="0" t="0" r="0" b="0"/>
              <a:pathLst>
                <a:path w="117706" h="140939">
                  <a:moveTo>
                    <a:pt x="58854" y="0"/>
                  </a:moveTo>
                  <a:cubicBezTo>
                    <a:pt x="91258" y="0"/>
                    <a:pt x="117706" y="26295"/>
                    <a:pt x="117706" y="58725"/>
                  </a:cubicBezTo>
                  <a:lnTo>
                    <a:pt x="117706" y="82039"/>
                  </a:lnTo>
                  <a:cubicBezTo>
                    <a:pt x="117706" y="114644"/>
                    <a:pt x="91258" y="140939"/>
                    <a:pt x="58854" y="140939"/>
                  </a:cubicBezTo>
                  <a:cubicBezTo>
                    <a:pt x="26274" y="140939"/>
                    <a:pt x="0" y="114644"/>
                    <a:pt x="0" y="82039"/>
                  </a:cubicBezTo>
                  <a:lnTo>
                    <a:pt x="0" y="58725"/>
                  </a:lnTo>
                  <a:cubicBezTo>
                    <a:pt x="0" y="26295"/>
                    <a:pt x="26274" y="0"/>
                    <a:pt x="5885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7" name="Shape 61"/>
            <p:cNvSpPr/>
            <p:nvPr/>
          </p:nvSpPr>
          <p:spPr>
            <a:xfrm>
              <a:off x="8741647" y="2467974"/>
              <a:ext cx="117520" cy="140937"/>
            </a:xfrm>
            <a:custGeom>
              <a:avLst/>
              <a:gdLst/>
              <a:ahLst/>
              <a:cxnLst/>
              <a:rect l="0" t="0" r="0" b="0"/>
              <a:pathLst>
                <a:path w="117531" h="140939">
                  <a:moveTo>
                    <a:pt x="58677" y="0"/>
                  </a:moveTo>
                  <a:cubicBezTo>
                    <a:pt x="91083" y="0"/>
                    <a:pt x="117531" y="26295"/>
                    <a:pt x="117531" y="58725"/>
                  </a:cubicBezTo>
                  <a:lnTo>
                    <a:pt x="117531" y="82039"/>
                  </a:lnTo>
                  <a:cubicBezTo>
                    <a:pt x="117531" y="114644"/>
                    <a:pt x="91081" y="140939"/>
                    <a:pt x="58677" y="140939"/>
                  </a:cubicBezTo>
                  <a:cubicBezTo>
                    <a:pt x="26273" y="140939"/>
                    <a:pt x="0" y="114644"/>
                    <a:pt x="0" y="82039"/>
                  </a:cubicBezTo>
                  <a:lnTo>
                    <a:pt x="0" y="58725"/>
                  </a:lnTo>
                  <a:cubicBezTo>
                    <a:pt x="0" y="26295"/>
                    <a:pt x="26273" y="0"/>
                    <a:pt x="5867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8" name="Shape 62"/>
            <p:cNvSpPr/>
            <p:nvPr/>
          </p:nvSpPr>
          <p:spPr>
            <a:xfrm>
              <a:off x="8244069" y="2089513"/>
              <a:ext cx="556250" cy="769717"/>
            </a:xfrm>
            <a:custGeom>
              <a:avLst/>
              <a:gdLst/>
              <a:ahLst/>
              <a:cxnLst/>
              <a:rect l="0" t="0" r="0" b="0"/>
              <a:pathLst>
                <a:path w="556303" h="769728">
                  <a:moveTo>
                    <a:pt x="278327" y="0"/>
                  </a:moveTo>
                  <a:cubicBezTo>
                    <a:pt x="431764" y="0"/>
                    <a:pt x="556303" y="124636"/>
                    <a:pt x="556303" y="278371"/>
                  </a:cubicBezTo>
                  <a:lnTo>
                    <a:pt x="556303" y="491357"/>
                  </a:lnTo>
                  <a:cubicBezTo>
                    <a:pt x="556303" y="645091"/>
                    <a:pt x="431764" y="769728"/>
                    <a:pt x="278327" y="769728"/>
                  </a:cubicBezTo>
                  <a:cubicBezTo>
                    <a:pt x="124538" y="769728"/>
                    <a:pt x="0" y="645091"/>
                    <a:pt x="0" y="491357"/>
                  </a:cubicBezTo>
                  <a:lnTo>
                    <a:pt x="0" y="278371"/>
                  </a:lnTo>
                  <a:cubicBezTo>
                    <a:pt x="0" y="124636"/>
                    <a:pt x="124538" y="0"/>
                    <a:pt x="27832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9" name="Shape 63"/>
            <p:cNvSpPr/>
            <p:nvPr/>
          </p:nvSpPr>
          <p:spPr>
            <a:xfrm>
              <a:off x="8596279" y="2444835"/>
              <a:ext cx="135735" cy="47856"/>
            </a:xfrm>
            <a:custGeom>
              <a:avLst/>
              <a:gdLst/>
              <a:ahLst/>
              <a:cxnLst/>
              <a:rect l="0" t="0" r="0" b="0"/>
              <a:pathLst>
                <a:path w="135748" h="47857">
                  <a:moveTo>
                    <a:pt x="56728" y="2717"/>
                  </a:moveTo>
                  <a:cubicBezTo>
                    <a:pt x="78558" y="0"/>
                    <a:pt x="104043" y="4120"/>
                    <a:pt x="128916" y="23139"/>
                  </a:cubicBezTo>
                  <a:cubicBezTo>
                    <a:pt x="134522" y="27522"/>
                    <a:pt x="135748" y="35586"/>
                    <a:pt x="131369" y="41195"/>
                  </a:cubicBezTo>
                  <a:cubicBezTo>
                    <a:pt x="128743" y="44526"/>
                    <a:pt x="124889" y="46278"/>
                    <a:pt x="121034" y="46278"/>
                  </a:cubicBezTo>
                  <a:cubicBezTo>
                    <a:pt x="118232" y="46278"/>
                    <a:pt x="115605" y="45401"/>
                    <a:pt x="113153" y="43649"/>
                  </a:cubicBezTo>
                  <a:cubicBezTo>
                    <a:pt x="66911" y="8239"/>
                    <a:pt x="24523" y="41896"/>
                    <a:pt x="22771" y="43474"/>
                  </a:cubicBezTo>
                  <a:cubicBezTo>
                    <a:pt x="17165" y="47857"/>
                    <a:pt x="9108" y="47155"/>
                    <a:pt x="4728" y="41545"/>
                  </a:cubicBezTo>
                  <a:cubicBezTo>
                    <a:pt x="0" y="36111"/>
                    <a:pt x="876" y="27873"/>
                    <a:pt x="6480" y="23314"/>
                  </a:cubicBezTo>
                  <a:cubicBezTo>
                    <a:pt x="16728" y="14988"/>
                    <a:pt x="34900" y="5434"/>
                    <a:pt x="56728" y="271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985D2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0" name="Shape 64"/>
            <p:cNvSpPr/>
            <p:nvPr/>
          </p:nvSpPr>
          <p:spPr>
            <a:xfrm>
              <a:off x="8634110" y="2510745"/>
              <a:ext cx="60074" cy="58373"/>
            </a:xfrm>
            <a:custGeom>
              <a:avLst/>
              <a:gdLst/>
              <a:ahLst/>
              <a:cxnLst/>
              <a:rect l="0" t="0" r="0" b="0"/>
              <a:pathLst>
                <a:path w="60080" h="58374">
                  <a:moveTo>
                    <a:pt x="29953" y="0"/>
                  </a:moveTo>
                  <a:cubicBezTo>
                    <a:pt x="46593" y="0"/>
                    <a:pt x="60080" y="13148"/>
                    <a:pt x="60080" y="29275"/>
                  </a:cubicBezTo>
                  <a:cubicBezTo>
                    <a:pt x="60080" y="45402"/>
                    <a:pt x="46593" y="58374"/>
                    <a:pt x="29953" y="58374"/>
                  </a:cubicBezTo>
                  <a:cubicBezTo>
                    <a:pt x="13488" y="58374"/>
                    <a:pt x="0" y="45402"/>
                    <a:pt x="0" y="29275"/>
                  </a:cubicBezTo>
                  <a:cubicBezTo>
                    <a:pt x="0" y="13148"/>
                    <a:pt x="13488" y="0"/>
                    <a:pt x="2995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1" name="Shape 65"/>
            <p:cNvSpPr/>
            <p:nvPr/>
          </p:nvSpPr>
          <p:spPr>
            <a:xfrm>
              <a:off x="8307645" y="2444835"/>
              <a:ext cx="135560" cy="47856"/>
            </a:xfrm>
            <a:custGeom>
              <a:avLst/>
              <a:gdLst/>
              <a:ahLst/>
              <a:cxnLst/>
              <a:rect l="0" t="0" r="0" b="0"/>
              <a:pathLst>
                <a:path w="135573" h="47857">
                  <a:moveTo>
                    <a:pt x="78953" y="2717"/>
                  </a:moveTo>
                  <a:cubicBezTo>
                    <a:pt x="100760" y="5434"/>
                    <a:pt x="118932" y="14988"/>
                    <a:pt x="129267" y="23314"/>
                  </a:cubicBezTo>
                  <a:cubicBezTo>
                    <a:pt x="134697" y="27873"/>
                    <a:pt x="135573" y="36111"/>
                    <a:pt x="131018" y="41545"/>
                  </a:cubicBezTo>
                  <a:cubicBezTo>
                    <a:pt x="126640" y="47155"/>
                    <a:pt x="118582" y="47857"/>
                    <a:pt x="112978" y="43474"/>
                  </a:cubicBezTo>
                  <a:cubicBezTo>
                    <a:pt x="111226" y="41896"/>
                    <a:pt x="68838" y="8239"/>
                    <a:pt x="22420" y="43649"/>
                  </a:cubicBezTo>
                  <a:cubicBezTo>
                    <a:pt x="20145" y="45401"/>
                    <a:pt x="17515" y="46278"/>
                    <a:pt x="14714" y="46278"/>
                  </a:cubicBezTo>
                  <a:cubicBezTo>
                    <a:pt x="10860" y="46278"/>
                    <a:pt x="6831" y="44526"/>
                    <a:pt x="4380" y="41195"/>
                  </a:cubicBezTo>
                  <a:cubicBezTo>
                    <a:pt x="0" y="35586"/>
                    <a:pt x="1226" y="27522"/>
                    <a:pt x="6831" y="23139"/>
                  </a:cubicBezTo>
                  <a:cubicBezTo>
                    <a:pt x="31703" y="4120"/>
                    <a:pt x="57145" y="0"/>
                    <a:pt x="78953" y="271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985D2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2" name="Shape 66"/>
            <p:cNvSpPr/>
            <p:nvPr/>
          </p:nvSpPr>
          <p:spPr>
            <a:xfrm>
              <a:off x="8350730" y="2510745"/>
              <a:ext cx="59899" cy="58373"/>
            </a:xfrm>
            <a:custGeom>
              <a:avLst/>
              <a:gdLst/>
              <a:ahLst/>
              <a:cxnLst/>
              <a:rect l="0" t="0" r="0" b="0"/>
              <a:pathLst>
                <a:path w="59905" h="58374">
                  <a:moveTo>
                    <a:pt x="29952" y="0"/>
                  </a:moveTo>
                  <a:cubicBezTo>
                    <a:pt x="46593" y="0"/>
                    <a:pt x="59905" y="13148"/>
                    <a:pt x="59905" y="29275"/>
                  </a:cubicBezTo>
                  <a:cubicBezTo>
                    <a:pt x="59905" y="45402"/>
                    <a:pt x="46593" y="58374"/>
                    <a:pt x="29952" y="58374"/>
                  </a:cubicBezTo>
                  <a:cubicBezTo>
                    <a:pt x="13488" y="58374"/>
                    <a:pt x="0" y="45402"/>
                    <a:pt x="0" y="29275"/>
                  </a:cubicBezTo>
                  <a:cubicBezTo>
                    <a:pt x="0" y="13148"/>
                    <a:pt x="13488" y="0"/>
                    <a:pt x="2995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3" name="Shape 67"/>
            <p:cNvSpPr/>
            <p:nvPr/>
          </p:nvSpPr>
          <p:spPr>
            <a:xfrm>
              <a:off x="8502929" y="2592432"/>
              <a:ext cx="48513" cy="25418"/>
            </a:xfrm>
            <a:custGeom>
              <a:avLst/>
              <a:gdLst/>
              <a:ahLst/>
              <a:cxnLst/>
              <a:rect l="0" t="0" r="0" b="0"/>
              <a:pathLst>
                <a:path w="48518" h="25418">
                  <a:moveTo>
                    <a:pt x="0" y="0"/>
                  </a:moveTo>
                  <a:lnTo>
                    <a:pt x="48518" y="0"/>
                  </a:lnTo>
                  <a:lnTo>
                    <a:pt x="23121" y="25418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4" name="Shape 68"/>
            <p:cNvSpPr/>
            <p:nvPr/>
          </p:nvSpPr>
          <p:spPr>
            <a:xfrm>
              <a:off x="8101854" y="1931923"/>
              <a:ext cx="839629" cy="601961"/>
            </a:xfrm>
            <a:custGeom>
              <a:avLst/>
              <a:gdLst/>
              <a:ahLst/>
              <a:cxnLst/>
              <a:rect l="0" t="0" r="0" b="0"/>
              <a:pathLst>
                <a:path w="839708" h="601970">
                  <a:moveTo>
                    <a:pt x="376140" y="59737"/>
                  </a:moveTo>
                  <a:cubicBezTo>
                    <a:pt x="391320" y="61163"/>
                    <a:pt x="406039" y="66110"/>
                    <a:pt x="419855" y="75554"/>
                  </a:cubicBezTo>
                  <a:cubicBezTo>
                    <a:pt x="530380" y="0"/>
                    <a:pt x="698706" y="212285"/>
                    <a:pt x="698706" y="212285"/>
                  </a:cubicBezTo>
                  <a:cubicBezTo>
                    <a:pt x="839708" y="280826"/>
                    <a:pt x="698706" y="570943"/>
                    <a:pt x="698706" y="570943"/>
                  </a:cubicBezTo>
                  <a:lnTo>
                    <a:pt x="698706" y="601970"/>
                  </a:lnTo>
                  <a:cubicBezTo>
                    <a:pt x="644232" y="591277"/>
                    <a:pt x="664901" y="497843"/>
                    <a:pt x="664901" y="497843"/>
                  </a:cubicBezTo>
                  <a:cubicBezTo>
                    <a:pt x="600968" y="464712"/>
                    <a:pt x="576621" y="358483"/>
                    <a:pt x="576621" y="358483"/>
                  </a:cubicBezTo>
                  <a:cubicBezTo>
                    <a:pt x="542817" y="407040"/>
                    <a:pt x="591508" y="460330"/>
                    <a:pt x="591508" y="460330"/>
                  </a:cubicBezTo>
                  <a:cubicBezTo>
                    <a:pt x="491319" y="439995"/>
                    <a:pt x="439122" y="342881"/>
                    <a:pt x="419853" y="297655"/>
                  </a:cubicBezTo>
                  <a:cubicBezTo>
                    <a:pt x="400586" y="342881"/>
                    <a:pt x="348388" y="439995"/>
                    <a:pt x="248199" y="460330"/>
                  </a:cubicBezTo>
                  <a:cubicBezTo>
                    <a:pt x="248199" y="460330"/>
                    <a:pt x="296718" y="407040"/>
                    <a:pt x="263088" y="358483"/>
                  </a:cubicBezTo>
                  <a:cubicBezTo>
                    <a:pt x="263088" y="358483"/>
                    <a:pt x="238916" y="464712"/>
                    <a:pt x="174808" y="497843"/>
                  </a:cubicBezTo>
                  <a:cubicBezTo>
                    <a:pt x="174808" y="497843"/>
                    <a:pt x="203535" y="588121"/>
                    <a:pt x="141002" y="601970"/>
                  </a:cubicBezTo>
                  <a:lnTo>
                    <a:pt x="141002" y="570943"/>
                  </a:lnTo>
                  <a:cubicBezTo>
                    <a:pt x="141002" y="570943"/>
                    <a:pt x="0" y="280826"/>
                    <a:pt x="141002" y="212285"/>
                  </a:cubicBezTo>
                  <a:cubicBezTo>
                    <a:pt x="141002" y="212285"/>
                    <a:pt x="269878" y="49754"/>
                    <a:pt x="376140" y="5973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B16E3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5" name="Shape 69"/>
            <p:cNvSpPr/>
            <p:nvPr/>
          </p:nvSpPr>
          <p:spPr>
            <a:xfrm>
              <a:off x="8151945" y="3643849"/>
              <a:ext cx="732968" cy="2094765"/>
            </a:xfrm>
            <a:custGeom>
              <a:avLst/>
              <a:gdLst/>
              <a:ahLst/>
              <a:cxnLst/>
              <a:rect l="0" t="0" r="0" b="0"/>
              <a:pathLst>
                <a:path w="733037" h="2094795">
                  <a:moveTo>
                    <a:pt x="99512" y="86191"/>
                  </a:moveTo>
                  <a:cubicBezTo>
                    <a:pt x="149999" y="90438"/>
                    <a:pt x="228056" y="181081"/>
                    <a:pt x="361001" y="181081"/>
                  </a:cubicBezTo>
                  <a:cubicBezTo>
                    <a:pt x="554551" y="181081"/>
                    <a:pt x="610602" y="0"/>
                    <a:pt x="671731" y="150580"/>
                  </a:cubicBezTo>
                  <a:cubicBezTo>
                    <a:pt x="733037" y="301335"/>
                    <a:pt x="635124" y="2076389"/>
                    <a:pt x="635124" y="2076389"/>
                  </a:cubicBezTo>
                  <a:lnTo>
                    <a:pt x="465220" y="2094795"/>
                  </a:lnTo>
                  <a:lnTo>
                    <a:pt x="357322" y="558144"/>
                  </a:lnTo>
                  <a:lnTo>
                    <a:pt x="211765" y="2076389"/>
                  </a:lnTo>
                  <a:lnTo>
                    <a:pt x="47117" y="2080596"/>
                  </a:lnTo>
                  <a:cubicBezTo>
                    <a:pt x="47117" y="2080596"/>
                    <a:pt x="0" y="312027"/>
                    <a:pt x="45191" y="150580"/>
                  </a:cubicBezTo>
                  <a:cubicBezTo>
                    <a:pt x="59313" y="100182"/>
                    <a:pt x="76564" y="84261"/>
                    <a:pt x="99512" y="86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6" name="Shape 70"/>
            <p:cNvSpPr/>
            <p:nvPr/>
          </p:nvSpPr>
          <p:spPr>
            <a:xfrm>
              <a:off x="8171211" y="3643849"/>
              <a:ext cx="686730" cy="1002331"/>
            </a:xfrm>
            <a:custGeom>
              <a:avLst/>
              <a:gdLst/>
              <a:ahLst/>
              <a:cxnLst/>
              <a:rect l="0" t="0" r="0" b="0"/>
              <a:pathLst>
                <a:path w="686795" h="1002345">
                  <a:moveTo>
                    <a:pt x="80245" y="86191"/>
                  </a:moveTo>
                  <a:cubicBezTo>
                    <a:pt x="130732" y="90438"/>
                    <a:pt x="208789" y="181081"/>
                    <a:pt x="341734" y="181081"/>
                  </a:cubicBezTo>
                  <a:cubicBezTo>
                    <a:pt x="535284" y="181081"/>
                    <a:pt x="591334" y="0"/>
                    <a:pt x="652464" y="150580"/>
                  </a:cubicBezTo>
                  <a:cubicBezTo>
                    <a:pt x="681541" y="222275"/>
                    <a:pt x="686795" y="596534"/>
                    <a:pt x="684169" y="1002345"/>
                  </a:cubicBezTo>
                  <a:lnTo>
                    <a:pt x="0" y="1002345"/>
                  </a:lnTo>
                  <a:cubicBezTo>
                    <a:pt x="350" y="598288"/>
                    <a:pt x="6305" y="220698"/>
                    <a:pt x="25924" y="150580"/>
                  </a:cubicBezTo>
                  <a:cubicBezTo>
                    <a:pt x="40046" y="100182"/>
                    <a:pt x="57297" y="84261"/>
                    <a:pt x="80245" y="86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7" name="Shape 71"/>
            <p:cNvSpPr/>
            <p:nvPr/>
          </p:nvSpPr>
          <p:spPr>
            <a:xfrm>
              <a:off x="8606262" y="2956606"/>
              <a:ext cx="605816" cy="593458"/>
            </a:xfrm>
            <a:custGeom>
              <a:avLst/>
              <a:gdLst/>
              <a:ahLst/>
              <a:cxnLst/>
              <a:rect l="0" t="0" r="0" b="0"/>
              <a:pathLst>
                <a:path w="605873" h="593467">
                  <a:moveTo>
                    <a:pt x="119261" y="329"/>
                  </a:moveTo>
                  <a:cubicBezTo>
                    <a:pt x="146695" y="658"/>
                    <a:pt x="174020" y="11482"/>
                    <a:pt x="194776" y="32693"/>
                  </a:cubicBezTo>
                  <a:lnTo>
                    <a:pt x="564361" y="410633"/>
                  </a:lnTo>
                  <a:cubicBezTo>
                    <a:pt x="605873" y="453054"/>
                    <a:pt x="604997" y="521070"/>
                    <a:pt x="562784" y="562615"/>
                  </a:cubicBezTo>
                  <a:cubicBezTo>
                    <a:pt x="541590" y="583300"/>
                    <a:pt x="514003" y="593467"/>
                    <a:pt x="486525" y="593160"/>
                  </a:cubicBezTo>
                  <a:cubicBezTo>
                    <a:pt x="459046" y="592854"/>
                    <a:pt x="431678" y="582073"/>
                    <a:pt x="410921" y="560862"/>
                  </a:cubicBezTo>
                  <a:lnTo>
                    <a:pt x="41337" y="182747"/>
                  </a:lnTo>
                  <a:cubicBezTo>
                    <a:pt x="0" y="140325"/>
                    <a:pt x="701" y="72311"/>
                    <a:pt x="43089" y="30940"/>
                  </a:cubicBezTo>
                  <a:cubicBezTo>
                    <a:pt x="64283" y="10167"/>
                    <a:pt x="91827" y="0"/>
                    <a:pt x="119261" y="329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8" name="Shape 72"/>
            <p:cNvSpPr/>
            <p:nvPr/>
          </p:nvSpPr>
          <p:spPr>
            <a:xfrm>
              <a:off x="8849359" y="3380938"/>
              <a:ext cx="369025" cy="723834"/>
            </a:xfrm>
            <a:custGeom>
              <a:avLst/>
              <a:gdLst/>
              <a:ahLst/>
              <a:cxnLst/>
              <a:rect l="0" t="0" r="0" b="0"/>
              <a:pathLst>
                <a:path w="369060" h="723844">
                  <a:moveTo>
                    <a:pt x="233604" y="2224"/>
                  </a:moveTo>
                  <a:cubicBezTo>
                    <a:pt x="247379" y="0"/>
                    <a:pt x="261818" y="449"/>
                    <a:pt x="276225" y="3999"/>
                  </a:cubicBezTo>
                  <a:cubicBezTo>
                    <a:pt x="333677" y="18023"/>
                    <a:pt x="369060" y="76047"/>
                    <a:pt x="354871" y="133719"/>
                  </a:cubicBezTo>
                  <a:lnTo>
                    <a:pt x="153789" y="643656"/>
                  </a:lnTo>
                  <a:lnTo>
                    <a:pt x="153789" y="643657"/>
                  </a:lnTo>
                  <a:cubicBezTo>
                    <a:pt x="143281" y="686912"/>
                    <a:pt x="126760" y="715967"/>
                    <a:pt x="94845" y="721875"/>
                  </a:cubicBezTo>
                  <a:cubicBezTo>
                    <a:pt x="84207" y="723844"/>
                    <a:pt x="71859" y="723242"/>
                    <a:pt x="57452" y="719736"/>
                  </a:cubicBezTo>
                  <a:cubicBezTo>
                    <a:pt x="0" y="705712"/>
                    <a:pt x="7004" y="654174"/>
                    <a:pt x="21019" y="596677"/>
                  </a:cubicBezTo>
                  <a:lnTo>
                    <a:pt x="146433" y="82882"/>
                  </a:lnTo>
                  <a:cubicBezTo>
                    <a:pt x="156942" y="39628"/>
                    <a:pt x="192280" y="8897"/>
                    <a:pt x="233604" y="222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9" name="Shape 73"/>
            <p:cNvSpPr/>
            <p:nvPr/>
          </p:nvSpPr>
          <p:spPr>
            <a:xfrm>
              <a:off x="8884037" y="3380939"/>
              <a:ext cx="334345" cy="590534"/>
            </a:xfrm>
            <a:custGeom>
              <a:avLst/>
              <a:gdLst/>
              <a:ahLst/>
              <a:cxnLst/>
              <a:rect l="0" t="0" r="0" b="0"/>
              <a:pathLst>
                <a:path w="334377" h="590542">
                  <a:moveTo>
                    <a:pt x="198923" y="2224"/>
                  </a:moveTo>
                  <a:cubicBezTo>
                    <a:pt x="212697" y="0"/>
                    <a:pt x="227137" y="449"/>
                    <a:pt x="241543" y="3999"/>
                  </a:cubicBezTo>
                  <a:lnTo>
                    <a:pt x="241543" y="4000"/>
                  </a:lnTo>
                  <a:cubicBezTo>
                    <a:pt x="298994" y="18023"/>
                    <a:pt x="334377" y="76046"/>
                    <a:pt x="320190" y="133719"/>
                  </a:cubicBezTo>
                  <a:lnTo>
                    <a:pt x="140126" y="590542"/>
                  </a:lnTo>
                  <a:cubicBezTo>
                    <a:pt x="107547" y="560040"/>
                    <a:pt x="62354" y="540583"/>
                    <a:pt x="4728" y="540583"/>
                  </a:cubicBezTo>
                  <a:cubicBezTo>
                    <a:pt x="3152" y="540583"/>
                    <a:pt x="1577" y="540758"/>
                    <a:pt x="0" y="540933"/>
                  </a:cubicBezTo>
                  <a:lnTo>
                    <a:pt x="111750" y="82883"/>
                  </a:lnTo>
                  <a:cubicBezTo>
                    <a:pt x="122261" y="39628"/>
                    <a:pt x="157598" y="8896"/>
                    <a:pt x="198923" y="222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0" name="Shape 74"/>
            <p:cNvSpPr/>
            <p:nvPr/>
          </p:nvSpPr>
          <p:spPr>
            <a:xfrm>
              <a:off x="7770134" y="2940654"/>
              <a:ext cx="638918" cy="564798"/>
            </a:xfrm>
            <a:custGeom>
              <a:avLst/>
              <a:gdLst/>
              <a:ahLst/>
              <a:cxnLst/>
              <a:rect l="0" t="0" r="0" b="0"/>
              <a:pathLst>
                <a:path w="638978" h="564806">
                  <a:moveTo>
                    <a:pt x="526658" y="1950"/>
                  </a:moveTo>
                  <a:cubicBezTo>
                    <a:pt x="554070" y="3900"/>
                    <a:pt x="580738" y="16302"/>
                    <a:pt x="600094" y="38653"/>
                  </a:cubicBezTo>
                  <a:cubicBezTo>
                    <a:pt x="638978" y="83530"/>
                    <a:pt x="634250" y="151369"/>
                    <a:pt x="589409" y="190285"/>
                  </a:cubicBezTo>
                  <a:lnTo>
                    <a:pt x="190221" y="536846"/>
                  </a:lnTo>
                  <a:cubicBezTo>
                    <a:pt x="167891" y="556304"/>
                    <a:pt x="139778" y="564806"/>
                    <a:pt x="112387" y="562856"/>
                  </a:cubicBezTo>
                  <a:cubicBezTo>
                    <a:pt x="84996" y="560906"/>
                    <a:pt x="58328" y="548505"/>
                    <a:pt x="38886" y="526154"/>
                  </a:cubicBezTo>
                  <a:cubicBezTo>
                    <a:pt x="0" y="481277"/>
                    <a:pt x="4905" y="413614"/>
                    <a:pt x="49571" y="374697"/>
                  </a:cubicBezTo>
                  <a:lnTo>
                    <a:pt x="448757" y="27960"/>
                  </a:lnTo>
                  <a:cubicBezTo>
                    <a:pt x="471089" y="8502"/>
                    <a:pt x="499246" y="0"/>
                    <a:pt x="526658" y="195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1" name="Shape 75"/>
            <p:cNvSpPr/>
            <p:nvPr/>
          </p:nvSpPr>
          <p:spPr>
            <a:xfrm>
              <a:off x="7227021" y="3125545"/>
              <a:ext cx="735946" cy="382525"/>
            </a:xfrm>
            <a:custGeom>
              <a:avLst/>
              <a:gdLst/>
              <a:ahLst/>
              <a:cxnLst/>
              <a:rect l="0" t="0" r="0" b="0"/>
              <a:pathLst>
                <a:path w="736016" h="382531">
                  <a:moveTo>
                    <a:pt x="65399" y="2388"/>
                  </a:moveTo>
                  <a:cubicBezTo>
                    <a:pt x="87404" y="0"/>
                    <a:pt x="114291" y="6880"/>
                    <a:pt x="142579" y="15558"/>
                  </a:cubicBezTo>
                  <a:lnTo>
                    <a:pt x="647559" y="171572"/>
                  </a:lnTo>
                  <a:cubicBezTo>
                    <a:pt x="704312" y="189101"/>
                    <a:pt x="736016" y="249228"/>
                    <a:pt x="718497" y="305849"/>
                  </a:cubicBezTo>
                  <a:cubicBezTo>
                    <a:pt x="705363" y="348446"/>
                    <a:pt x="668283" y="376943"/>
                    <a:pt x="626695" y="381134"/>
                  </a:cubicBezTo>
                  <a:cubicBezTo>
                    <a:pt x="612832" y="382531"/>
                    <a:pt x="598470" y="381227"/>
                    <a:pt x="584327" y="376844"/>
                  </a:cubicBezTo>
                  <a:lnTo>
                    <a:pt x="87579" y="145628"/>
                  </a:lnTo>
                  <a:cubicBezTo>
                    <a:pt x="31003" y="128098"/>
                    <a:pt x="0" y="101453"/>
                    <a:pt x="17515" y="44833"/>
                  </a:cubicBezTo>
                  <a:cubicBezTo>
                    <a:pt x="26273" y="16434"/>
                    <a:pt x="43394" y="4777"/>
                    <a:pt x="65399" y="238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2" name="Shape 76"/>
            <p:cNvSpPr/>
            <p:nvPr/>
          </p:nvSpPr>
          <p:spPr>
            <a:xfrm>
              <a:off x="7366433" y="3158107"/>
              <a:ext cx="596534" cy="349965"/>
            </a:xfrm>
            <a:custGeom>
              <a:avLst/>
              <a:gdLst/>
              <a:ahLst/>
              <a:cxnLst/>
              <a:rect l="0" t="0" r="0" b="0"/>
              <a:pathLst>
                <a:path w="596590" h="349970">
                  <a:moveTo>
                    <a:pt x="57978" y="0"/>
                  </a:moveTo>
                  <a:lnTo>
                    <a:pt x="508133" y="139011"/>
                  </a:lnTo>
                  <a:cubicBezTo>
                    <a:pt x="564886" y="156540"/>
                    <a:pt x="596590" y="216667"/>
                    <a:pt x="579072" y="273288"/>
                  </a:cubicBezTo>
                  <a:cubicBezTo>
                    <a:pt x="565938" y="315885"/>
                    <a:pt x="528858" y="344382"/>
                    <a:pt x="487269" y="348573"/>
                  </a:cubicBezTo>
                  <a:cubicBezTo>
                    <a:pt x="473407" y="349970"/>
                    <a:pt x="459045" y="348666"/>
                    <a:pt x="444902" y="344283"/>
                  </a:cubicBezTo>
                  <a:lnTo>
                    <a:pt x="0" y="137083"/>
                  </a:lnTo>
                  <a:cubicBezTo>
                    <a:pt x="32404" y="106405"/>
                    <a:pt x="54474" y="62406"/>
                    <a:pt x="57978" y="4733"/>
                  </a:cubicBezTo>
                  <a:lnTo>
                    <a:pt x="57978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3" name="Shape 77"/>
            <p:cNvSpPr/>
            <p:nvPr/>
          </p:nvSpPr>
          <p:spPr>
            <a:xfrm>
              <a:off x="8199057" y="2905682"/>
              <a:ext cx="619477" cy="267674"/>
            </a:xfrm>
            <a:custGeom>
              <a:avLst/>
              <a:gdLst/>
              <a:ahLst/>
              <a:cxnLst/>
              <a:rect l="0" t="0" r="0" b="0"/>
              <a:pathLst>
                <a:path w="619536" h="267678">
                  <a:moveTo>
                    <a:pt x="301098" y="0"/>
                  </a:moveTo>
                  <a:lnTo>
                    <a:pt x="318438" y="0"/>
                  </a:lnTo>
                  <a:cubicBezTo>
                    <a:pt x="480985" y="0"/>
                    <a:pt x="613054" y="20334"/>
                    <a:pt x="619536" y="267678"/>
                  </a:cubicBezTo>
                  <a:lnTo>
                    <a:pt x="0" y="267678"/>
                  </a:lnTo>
                  <a:cubicBezTo>
                    <a:pt x="6657" y="20334"/>
                    <a:pt x="138726" y="0"/>
                    <a:pt x="30109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4" name="Shape 78"/>
            <p:cNvSpPr/>
            <p:nvPr/>
          </p:nvSpPr>
          <p:spPr>
            <a:xfrm>
              <a:off x="8178216" y="2907611"/>
              <a:ext cx="661335" cy="968150"/>
            </a:xfrm>
            <a:custGeom>
              <a:avLst/>
              <a:gdLst/>
              <a:ahLst/>
              <a:cxnLst/>
              <a:rect l="0" t="0" r="0" b="0"/>
              <a:pathLst>
                <a:path w="661397" h="968164">
                  <a:moveTo>
                    <a:pt x="246447" y="0"/>
                  </a:moveTo>
                  <a:cubicBezTo>
                    <a:pt x="246447" y="0"/>
                    <a:pt x="253980" y="94485"/>
                    <a:pt x="330524" y="94485"/>
                  </a:cubicBezTo>
                  <a:cubicBezTo>
                    <a:pt x="407419" y="94485"/>
                    <a:pt x="432992" y="1578"/>
                    <a:pt x="432992" y="1578"/>
                  </a:cubicBezTo>
                  <a:cubicBezTo>
                    <a:pt x="565235" y="13849"/>
                    <a:pt x="661397" y="67138"/>
                    <a:pt x="661397" y="284507"/>
                  </a:cubicBezTo>
                  <a:cubicBezTo>
                    <a:pt x="661397" y="284507"/>
                    <a:pt x="613404" y="735370"/>
                    <a:pt x="645458" y="886826"/>
                  </a:cubicBezTo>
                  <a:cubicBezTo>
                    <a:pt x="645458" y="886826"/>
                    <a:pt x="588707" y="968164"/>
                    <a:pt x="344886" y="968164"/>
                  </a:cubicBezTo>
                  <a:cubicBezTo>
                    <a:pt x="100892" y="968164"/>
                    <a:pt x="18915" y="886826"/>
                    <a:pt x="18915" y="886826"/>
                  </a:cubicBezTo>
                  <a:cubicBezTo>
                    <a:pt x="55524" y="680852"/>
                    <a:pt x="0" y="284507"/>
                    <a:pt x="0" y="284507"/>
                  </a:cubicBezTo>
                  <a:cubicBezTo>
                    <a:pt x="0" y="57322"/>
                    <a:pt x="105094" y="9291"/>
                    <a:pt x="24644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5" name="Shape 79"/>
            <p:cNvSpPr/>
            <p:nvPr/>
          </p:nvSpPr>
          <p:spPr>
            <a:xfrm>
              <a:off x="8558974" y="5584704"/>
              <a:ext cx="311754" cy="179676"/>
            </a:xfrm>
            <a:custGeom>
              <a:avLst/>
              <a:gdLst/>
              <a:ahLst/>
              <a:cxnLst/>
              <a:rect l="0" t="0" r="0" b="0"/>
              <a:pathLst>
                <a:path w="311783" h="179679">
                  <a:moveTo>
                    <a:pt x="155891" y="0"/>
                  </a:moveTo>
                  <a:cubicBezTo>
                    <a:pt x="241894" y="0"/>
                    <a:pt x="311783" y="69768"/>
                    <a:pt x="311783" y="156014"/>
                  </a:cubicBezTo>
                  <a:cubicBezTo>
                    <a:pt x="311783" y="164077"/>
                    <a:pt x="310905" y="171966"/>
                    <a:pt x="309680" y="179679"/>
                  </a:cubicBezTo>
                  <a:lnTo>
                    <a:pt x="1925" y="179679"/>
                  </a:lnTo>
                  <a:cubicBezTo>
                    <a:pt x="701" y="171966"/>
                    <a:pt x="0" y="164077"/>
                    <a:pt x="0" y="156014"/>
                  </a:cubicBezTo>
                  <a:cubicBezTo>
                    <a:pt x="0" y="69768"/>
                    <a:pt x="69714" y="0"/>
                    <a:pt x="155891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6" name="Shape 80"/>
            <p:cNvSpPr/>
            <p:nvPr/>
          </p:nvSpPr>
          <p:spPr>
            <a:xfrm>
              <a:off x="8132678" y="5584704"/>
              <a:ext cx="311752" cy="179676"/>
            </a:xfrm>
            <a:custGeom>
              <a:avLst/>
              <a:gdLst/>
              <a:ahLst/>
              <a:cxnLst/>
              <a:rect l="0" t="0" r="0" b="0"/>
              <a:pathLst>
                <a:path w="311781" h="179679">
                  <a:moveTo>
                    <a:pt x="155890" y="0"/>
                  </a:moveTo>
                  <a:cubicBezTo>
                    <a:pt x="242067" y="0"/>
                    <a:pt x="311781" y="69768"/>
                    <a:pt x="311781" y="156014"/>
                  </a:cubicBezTo>
                  <a:cubicBezTo>
                    <a:pt x="311781" y="164077"/>
                    <a:pt x="311082" y="171966"/>
                    <a:pt x="309856" y="179679"/>
                  </a:cubicBezTo>
                  <a:lnTo>
                    <a:pt x="1927" y="179679"/>
                  </a:lnTo>
                  <a:cubicBezTo>
                    <a:pt x="876" y="171966"/>
                    <a:pt x="0" y="164077"/>
                    <a:pt x="0" y="156014"/>
                  </a:cubicBezTo>
                  <a:cubicBezTo>
                    <a:pt x="0" y="69768"/>
                    <a:pt x="69889" y="0"/>
                    <a:pt x="15589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7" name="Shape 81"/>
            <p:cNvSpPr/>
            <p:nvPr/>
          </p:nvSpPr>
          <p:spPr>
            <a:xfrm>
              <a:off x="6783912" y="2798346"/>
              <a:ext cx="678499" cy="816742"/>
            </a:xfrm>
            <a:custGeom>
              <a:avLst/>
              <a:gdLst/>
              <a:ahLst/>
              <a:cxnLst/>
              <a:rect l="0" t="0" r="0" b="0"/>
              <a:pathLst>
                <a:path w="678563" h="816754">
                  <a:moveTo>
                    <a:pt x="526290" y="163"/>
                  </a:moveTo>
                  <a:cubicBezTo>
                    <a:pt x="552186" y="260"/>
                    <a:pt x="578329" y="7836"/>
                    <a:pt x="601318" y="23547"/>
                  </a:cubicBezTo>
                  <a:cubicBezTo>
                    <a:pt x="662625" y="65443"/>
                    <a:pt x="678563" y="149060"/>
                    <a:pt x="636701" y="210414"/>
                  </a:cubicBezTo>
                  <a:lnTo>
                    <a:pt x="263789" y="757865"/>
                  </a:lnTo>
                  <a:cubicBezTo>
                    <a:pt x="237734" y="796211"/>
                    <a:pt x="195326" y="816754"/>
                    <a:pt x="152175" y="816540"/>
                  </a:cubicBezTo>
                  <a:cubicBezTo>
                    <a:pt x="126282" y="816412"/>
                    <a:pt x="100124" y="808810"/>
                    <a:pt x="77070" y="793100"/>
                  </a:cubicBezTo>
                  <a:cubicBezTo>
                    <a:pt x="15765" y="751379"/>
                    <a:pt x="0" y="667587"/>
                    <a:pt x="41686" y="606234"/>
                  </a:cubicBezTo>
                  <a:lnTo>
                    <a:pt x="414600" y="58957"/>
                  </a:lnTo>
                  <a:cubicBezTo>
                    <a:pt x="440654" y="20611"/>
                    <a:pt x="483130" y="0"/>
                    <a:pt x="526290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8" name="Shape 82"/>
            <p:cNvSpPr/>
            <p:nvPr/>
          </p:nvSpPr>
          <p:spPr>
            <a:xfrm>
              <a:off x="6915968" y="2798345"/>
              <a:ext cx="546442" cy="643737"/>
            </a:xfrm>
            <a:custGeom>
              <a:avLst/>
              <a:gdLst/>
              <a:ahLst/>
              <a:cxnLst/>
              <a:rect l="0" t="0" r="0" b="0"/>
              <a:pathLst>
                <a:path w="546494" h="643746">
                  <a:moveTo>
                    <a:pt x="394221" y="163"/>
                  </a:moveTo>
                  <a:cubicBezTo>
                    <a:pt x="420117" y="260"/>
                    <a:pt x="446260" y="7836"/>
                    <a:pt x="469249" y="23547"/>
                  </a:cubicBezTo>
                  <a:cubicBezTo>
                    <a:pt x="530555" y="65443"/>
                    <a:pt x="546494" y="149060"/>
                    <a:pt x="504631" y="210414"/>
                  </a:cubicBezTo>
                  <a:lnTo>
                    <a:pt x="209490" y="643746"/>
                  </a:lnTo>
                  <a:cubicBezTo>
                    <a:pt x="144156" y="582043"/>
                    <a:pt x="76194" y="523668"/>
                    <a:pt x="0" y="473709"/>
                  </a:cubicBezTo>
                  <a:lnTo>
                    <a:pt x="282530" y="58957"/>
                  </a:lnTo>
                  <a:cubicBezTo>
                    <a:pt x="308584" y="20611"/>
                    <a:pt x="351061" y="0"/>
                    <a:pt x="394221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9" name="Shape 83"/>
            <p:cNvSpPr/>
            <p:nvPr/>
          </p:nvSpPr>
          <p:spPr>
            <a:xfrm>
              <a:off x="6803527" y="2747271"/>
              <a:ext cx="697415" cy="839380"/>
            </a:xfrm>
            <a:custGeom>
              <a:avLst/>
              <a:gdLst/>
              <a:ahLst/>
              <a:cxnLst/>
              <a:rect l="0" t="0" r="0" b="0"/>
              <a:pathLst>
                <a:path w="697481" h="839392">
                  <a:moveTo>
                    <a:pt x="156437" y="163"/>
                  </a:moveTo>
                  <a:cubicBezTo>
                    <a:pt x="200764" y="0"/>
                    <a:pt x="244390" y="21159"/>
                    <a:pt x="271320" y="60601"/>
                  </a:cubicBezTo>
                  <a:lnTo>
                    <a:pt x="654393" y="623128"/>
                  </a:lnTo>
                  <a:cubicBezTo>
                    <a:pt x="697481" y="686235"/>
                    <a:pt x="681191" y="772130"/>
                    <a:pt x="618134" y="815253"/>
                  </a:cubicBezTo>
                  <a:cubicBezTo>
                    <a:pt x="594488" y="831359"/>
                    <a:pt x="567640" y="839131"/>
                    <a:pt x="541045" y="839229"/>
                  </a:cubicBezTo>
                  <a:cubicBezTo>
                    <a:pt x="496717" y="839392"/>
                    <a:pt x="453092" y="818233"/>
                    <a:pt x="426160" y="778791"/>
                  </a:cubicBezTo>
                  <a:lnTo>
                    <a:pt x="42914" y="216264"/>
                  </a:lnTo>
                  <a:cubicBezTo>
                    <a:pt x="0" y="153157"/>
                    <a:pt x="16289" y="67086"/>
                    <a:pt x="79346" y="24139"/>
                  </a:cubicBezTo>
                  <a:cubicBezTo>
                    <a:pt x="102992" y="8033"/>
                    <a:pt x="129842" y="260"/>
                    <a:pt x="156437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0" name="Shape 84"/>
            <p:cNvSpPr/>
            <p:nvPr/>
          </p:nvSpPr>
          <p:spPr>
            <a:xfrm>
              <a:off x="7190065" y="3135529"/>
              <a:ext cx="962404" cy="467655"/>
            </a:xfrm>
            <a:custGeom>
              <a:avLst/>
              <a:gdLst/>
              <a:ahLst/>
              <a:cxnLst/>
              <a:rect l="0" t="0" r="0" b="0"/>
              <a:pathLst>
                <a:path w="962495" h="467662">
                  <a:moveTo>
                    <a:pt x="799343" y="4482"/>
                  </a:moveTo>
                  <a:cubicBezTo>
                    <a:pt x="863493" y="0"/>
                    <a:pt x="924069" y="41050"/>
                    <a:pt x="942001" y="105317"/>
                  </a:cubicBezTo>
                  <a:cubicBezTo>
                    <a:pt x="962495" y="178767"/>
                    <a:pt x="919406" y="255022"/>
                    <a:pt x="846015" y="275530"/>
                  </a:cubicBezTo>
                  <a:lnTo>
                    <a:pt x="846015" y="275531"/>
                  </a:lnTo>
                  <a:lnTo>
                    <a:pt x="190748" y="458366"/>
                  </a:lnTo>
                  <a:cubicBezTo>
                    <a:pt x="181552" y="460929"/>
                    <a:pt x="172315" y="462502"/>
                    <a:pt x="163151" y="463147"/>
                  </a:cubicBezTo>
                  <a:cubicBezTo>
                    <a:pt x="99002" y="467662"/>
                    <a:pt x="38424" y="426747"/>
                    <a:pt x="20493" y="362478"/>
                  </a:cubicBezTo>
                  <a:cubicBezTo>
                    <a:pt x="0" y="288854"/>
                    <a:pt x="43089" y="212599"/>
                    <a:pt x="116480" y="192089"/>
                  </a:cubicBezTo>
                  <a:lnTo>
                    <a:pt x="771747" y="9255"/>
                  </a:lnTo>
                  <a:cubicBezTo>
                    <a:pt x="780943" y="6691"/>
                    <a:pt x="790180" y="5122"/>
                    <a:pt x="799343" y="448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1" name="Shape 85"/>
            <p:cNvSpPr/>
            <p:nvPr/>
          </p:nvSpPr>
          <p:spPr>
            <a:xfrm>
              <a:off x="7190065" y="3184225"/>
              <a:ext cx="720008" cy="418956"/>
            </a:xfrm>
            <a:custGeom>
              <a:avLst/>
              <a:gdLst/>
              <a:ahLst/>
              <a:cxnLst/>
              <a:rect l="0" t="0" r="0" b="0"/>
              <a:pathLst>
                <a:path w="720075" h="418962">
                  <a:moveTo>
                    <a:pt x="630571" y="0"/>
                  </a:moveTo>
                  <a:lnTo>
                    <a:pt x="720075" y="262068"/>
                  </a:lnTo>
                  <a:lnTo>
                    <a:pt x="190573" y="409669"/>
                  </a:lnTo>
                  <a:cubicBezTo>
                    <a:pt x="181398" y="412232"/>
                    <a:pt x="172182" y="413805"/>
                    <a:pt x="163033" y="414449"/>
                  </a:cubicBezTo>
                  <a:cubicBezTo>
                    <a:pt x="99002" y="418962"/>
                    <a:pt x="38424" y="378028"/>
                    <a:pt x="20493" y="313607"/>
                  </a:cubicBezTo>
                  <a:cubicBezTo>
                    <a:pt x="0" y="240157"/>
                    <a:pt x="43089" y="163903"/>
                    <a:pt x="116480" y="143393"/>
                  </a:cubicBezTo>
                  <a:lnTo>
                    <a:pt x="630571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2" name="Shape 86"/>
            <p:cNvSpPr/>
            <p:nvPr/>
          </p:nvSpPr>
          <p:spPr>
            <a:xfrm>
              <a:off x="6789165" y="3366708"/>
              <a:ext cx="281454" cy="938525"/>
            </a:xfrm>
            <a:custGeom>
              <a:avLst/>
              <a:gdLst/>
              <a:ahLst/>
              <a:cxnLst/>
              <a:rect l="0" t="0" r="0" b="0"/>
              <a:pathLst>
                <a:path w="281481" h="938538">
                  <a:moveTo>
                    <a:pt x="150813" y="4207"/>
                  </a:moveTo>
                  <a:cubicBezTo>
                    <a:pt x="224729" y="8589"/>
                    <a:pt x="281481" y="72047"/>
                    <a:pt x="277276" y="146373"/>
                  </a:cubicBezTo>
                  <a:lnTo>
                    <a:pt x="211942" y="805488"/>
                  </a:lnTo>
                  <a:cubicBezTo>
                    <a:pt x="207739" y="879639"/>
                    <a:pt x="171655" y="938538"/>
                    <a:pt x="97563" y="934331"/>
                  </a:cubicBezTo>
                  <a:cubicBezTo>
                    <a:pt x="23471" y="929949"/>
                    <a:pt x="0" y="866842"/>
                    <a:pt x="4204" y="792691"/>
                  </a:cubicBezTo>
                  <a:lnTo>
                    <a:pt x="8759" y="130947"/>
                  </a:lnTo>
                  <a:cubicBezTo>
                    <a:pt x="13137" y="56796"/>
                    <a:pt x="76544" y="0"/>
                    <a:pt x="150813" y="420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3" name="Shape 87"/>
            <p:cNvSpPr/>
            <p:nvPr/>
          </p:nvSpPr>
          <p:spPr>
            <a:xfrm>
              <a:off x="7165369" y="2743888"/>
              <a:ext cx="913015" cy="1308921"/>
            </a:xfrm>
            <a:custGeom>
              <a:avLst/>
              <a:gdLst/>
              <a:ahLst/>
              <a:cxnLst/>
              <a:rect l="0" t="0" r="0" b="0"/>
              <a:pathLst>
                <a:path w="913101" h="1308940">
                  <a:moveTo>
                    <a:pt x="342610" y="0"/>
                  </a:moveTo>
                  <a:cubicBezTo>
                    <a:pt x="372737" y="20509"/>
                    <a:pt x="410572" y="33131"/>
                    <a:pt x="456639" y="33131"/>
                  </a:cubicBezTo>
                  <a:cubicBezTo>
                    <a:pt x="502704" y="33131"/>
                    <a:pt x="540539" y="20509"/>
                    <a:pt x="570666" y="0"/>
                  </a:cubicBezTo>
                  <a:cubicBezTo>
                    <a:pt x="766670" y="9291"/>
                    <a:pt x="913101" y="58374"/>
                    <a:pt x="913101" y="293973"/>
                  </a:cubicBezTo>
                  <a:lnTo>
                    <a:pt x="836732" y="1308940"/>
                  </a:lnTo>
                  <a:lnTo>
                    <a:pt x="80398" y="1308940"/>
                  </a:lnTo>
                  <a:lnTo>
                    <a:pt x="0" y="293973"/>
                  </a:lnTo>
                  <a:cubicBezTo>
                    <a:pt x="0" y="58374"/>
                    <a:pt x="146433" y="9291"/>
                    <a:pt x="34261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4" name="Shape 88"/>
            <p:cNvSpPr/>
            <p:nvPr/>
          </p:nvSpPr>
          <p:spPr>
            <a:xfrm>
              <a:off x="7165369" y="2743537"/>
              <a:ext cx="347656" cy="1309271"/>
            </a:xfrm>
            <a:custGeom>
              <a:avLst/>
              <a:gdLst/>
              <a:ahLst/>
              <a:cxnLst/>
              <a:rect l="0" t="0" r="0" b="0"/>
              <a:pathLst>
                <a:path w="347689" h="1309290">
                  <a:moveTo>
                    <a:pt x="347689" y="0"/>
                  </a:moveTo>
                  <a:lnTo>
                    <a:pt x="347689" y="1309290"/>
                  </a:lnTo>
                  <a:lnTo>
                    <a:pt x="80398" y="1309290"/>
                  </a:lnTo>
                  <a:lnTo>
                    <a:pt x="0" y="294323"/>
                  </a:lnTo>
                  <a:cubicBezTo>
                    <a:pt x="0" y="86333"/>
                    <a:pt x="113990" y="23695"/>
                    <a:pt x="275672" y="5414"/>
                  </a:cubicBezTo>
                  <a:lnTo>
                    <a:pt x="347689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5" name="Shape 89"/>
            <p:cNvSpPr/>
            <p:nvPr/>
          </p:nvSpPr>
          <p:spPr>
            <a:xfrm>
              <a:off x="7513025" y="2743537"/>
              <a:ext cx="2" cy="0"/>
            </a:xfrm>
            <a:custGeom>
              <a:avLst/>
              <a:gdLst/>
              <a:ahLst/>
              <a:cxnLst/>
              <a:rect l="0" t="0" r="0" b="0"/>
              <a:pathLst>
                <a:path w="2">
                  <a:moveTo>
                    <a:pt x="2" y="0"/>
                  </a:move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6" name="Shape 90"/>
            <p:cNvSpPr/>
            <p:nvPr/>
          </p:nvSpPr>
          <p:spPr>
            <a:xfrm>
              <a:off x="7726874" y="2743362"/>
              <a:ext cx="351510" cy="1309447"/>
            </a:xfrm>
            <a:custGeom>
              <a:avLst/>
              <a:gdLst/>
              <a:ahLst/>
              <a:cxnLst/>
              <a:rect l="0" t="0" r="0" b="0"/>
              <a:pathLst>
                <a:path w="351543" h="1309466">
                  <a:moveTo>
                    <a:pt x="0" y="0"/>
                  </a:moveTo>
                  <a:cubicBezTo>
                    <a:pt x="200730" y="8239"/>
                    <a:pt x="351543" y="55218"/>
                    <a:pt x="351543" y="294499"/>
                  </a:cubicBezTo>
                  <a:lnTo>
                    <a:pt x="275174" y="1309466"/>
                  </a:lnTo>
                  <a:lnTo>
                    <a:pt x="0" y="1309466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7" name="Shape 91"/>
            <p:cNvSpPr/>
            <p:nvPr/>
          </p:nvSpPr>
          <p:spPr>
            <a:xfrm>
              <a:off x="7167296" y="4052808"/>
              <a:ext cx="910387" cy="1632690"/>
            </a:xfrm>
            <a:custGeom>
              <a:avLst/>
              <a:gdLst/>
              <a:ahLst/>
              <a:cxnLst/>
              <a:rect l="0" t="0" r="0" b="0"/>
              <a:pathLst>
                <a:path w="910473" h="1632713">
                  <a:moveTo>
                    <a:pt x="79697" y="0"/>
                  </a:moveTo>
                  <a:lnTo>
                    <a:pt x="834805" y="0"/>
                  </a:lnTo>
                  <a:cubicBezTo>
                    <a:pt x="834455" y="10168"/>
                    <a:pt x="833403" y="19633"/>
                    <a:pt x="832703" y="29274"/>
                  </a:cubicBezTo>
                  <a:lnTo>
                    <a:pt x="834805" y="27872"/>
                  </a:lnTo>
                  <a:lnTo>
                    <a:pt x="910473" y="1632713"/>
                  </a:lnTo>
                  <a:lnTo>
                    <a:pt x="526524" y="1632713"/>
                  </a:lnTo>
                  <a:lnTo>
                    <a:pt x="455236" y="322370"/>
                  </a:lnTo>
                  <a:lnTo>
                    <a:pt x="383947" y="1632713"/>
                  </a:lnTo>
                  <a:lnTo>
                    <a:pt x="0" y="1632713"/>
                  </a:lnTo>
                  <a:lnTo>
                    <a:pt x="79697" y="27872"/>
                  </a:lnTo>
                  <a:lnTo>
                    <a:pt x="81975" y="29275"/>
                  </a:lnTo>
                  <a:cubicBezTo>
                    <a:pt x="81099" y="19634"/>
                    <a:pt x="80048" y="10168"/>
                    <a:pt x="7969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01F23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8" name="Shape 92"/>
            <p:cNvSpPr/>
            <p:nvPr/>
          </p:nvSpPr>
          <p:spPr>
            <a:xfrm>
              <a:off x="7692721" y="5526156"/>
              <a:ext cx="413511" cy="238225"/>
            </a:xfrm>
            <a:custGeom>
              <a:avLst/>
              <a:gdLst/>
              <a:ahLst/>
              <a:cxnLst/>
              <a:rect l="0" t="0" r="0" b="0"/>
              <a:pathLst>
                <a:path w="413550" h="238228">
                  <a:moveTo>
                    <a:pt x="206863" y="0"/>
                  </a:moveTo>
                  <a:cubicBezTo>
                    <a:pt x="320892" y="0"/>
                    <a:pt x="413550" y="92557"/>
                    <a:pt x="413550" y="206850"/>
                  </a:cubicBezTo>
                  <a:cubicBezTo>
                    <a:pt x="413550" y="217543"/>
                    <a:pt x="412499" y="228061"/>
                    <a:pt x="410924" y="238228"/>
                  </a:cubicBezTo>
                  <a:lnTo>
                    <a:pt x="2629" y="238228"/>
                  </a:lnTo>
                  <a:cubicBezTo>
                    <a:pt x="1228" y="228061"/>
                    <a:pt x="0" y="217543"/>
                    <a:pt x="0" y="206850"/>
                  </a:cubicBezTo>
                  <a:cubicBezTo>
                    <a:pt x="0" y="92557"/>
                    <a:pt x="92661" y="0"/>
                    <a:pt x="20686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9" name="Shape 93"/>
            <p:cNvSpPr/>
            <p:nvPr/>
          </p:nvSpPr>
          <p:spPr>
            <a:xfrm>
              <a:off x="7143126" y="5526156"/>
              <a:ext cx="413509" cy="238225"/>
            </a:xfrm>
            <a:custGeom>
              <a:avLst/>
              <a:gdLst/>
              <a:ahLst/>
              <a:cxnLst/>
              <a:rect l="0" t="0" r="0" b="0"/>
              <a:pathLst>
                <a:path w="413548" h="238228">
                  <a:moveTo>
                    <a:pt x="206862" y="0"/>
                  </a:moveTo>
                  <a:cubicBezTo>
                    <a:pt x="321066" y="0"/>
                    <a:pt x="413548" y="92557"/>
                    <a:pt x="413548" y="206850"/>
                  </a:cubicBezTo>
                  <a:cubicBezTo>
                    <a:pt x="413548" y="217543"/>
                    <a:pt x="412499" y="228061"/>
                    <a:pt x="410922" y="238228"/>
                  </a:cubicBezTo>
                  <a:lnTo>
                    <a:pt x="2803" y="238228"/>
                  </a:lnTo>
                  <a:cubicBezTo>
                    <a:pt x="1050" y="228061"/>
                    <a:pt x="0" y="217543"/>
                    <a:pt x="0" y="206850"/>
                  </a:cubicBezTo>
                  <a:cubicBezTo>
                    <a:pt x="0" y="92557"/>
                    <a:pt x="92659" y="0"/>
                    <a:pt x="20686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0" name="Shape 94"/>
            <p:cNvSpPr/>
            <p:nvPr/>
          </p:nvSpPr>
          <p:spPr>
            <a:xfrm>
              <a:off x="5779647" y="2747271"/>
              <a:ext cx="697240" cy="839380"/>
            </a:xfrm>
            <a:custGeom>
              <a:avLst/>
              <a:gdLst/>
              <a:ahLst/>
              <a:cxnLst/>
              <a:rect l="0" t="0" r="0" b="0"/>
              <a:pathLst>
                <a:path w="697306" h="839392">
                  <a:moveTo>
                    <a:pt x="540998" y="163"/>
                  </a:moveTo>
                  <a:cubicBezTo>
                    <a:pt x="567615" y="260"/>
                    <a:pt x="594488" y="8033"/>
                    <a:pt x="618134" y="24139"/>
                  </a:cubicBezTo>
                  <a:cubicBezTo>
                    <a:pt x="681193" y="67086"/>
                    <a:pt x="697306" y="153157"/>
                    <a:pt x="654393" y="216264"/>
                  </a:cubicBezTo>
                  <a:lnTo>
                    <a:pt x="271286" y="778791"/>
                  </a:lnTo>
                  <a:cubicBezTo>
                    <a:pt x="244432" y="818233"/>
                    <a:pt x="200794" y="839392"/>
                    <a:pt x="156455" y="839229"/>
                  </a:cubicBezTo>
                  <a:cubicBezTo>
                    <a:pt x="129853" y="839131"/>
                    <a:pt x="102998" y="831359"/>
                    <a:pt x="79364" y="815253"/>
                  </a:cubicBezTo>
                  <a:cubicBezTo>
                    <a:pt x="16290" y="772130"/>
                    <a:pt x="0" y="686235"/>
                    <a:pt x="42966" y="623128"/>
                  </a:cubicBezTo>
                  <a:lnTo>
                    <a:pt x="426160" y="60601"/>
                  </a:lnTo>
                  <a:cubicBezTo>
                    <a:pt x="452982" y="21159"/>
                    <a:pt x="496635" y="0"/>
                    <a:pt x="540998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1" name="Shape 95"/>
            <p:cNvSpPr/>
            <p:nvPr/>
          </p:nvSpPr>
          <p:spPr>
            <a:xfrm>
              <a:off x="6164611" y="2689195"/>
              <a:ext cx="938234" cy="1360283"/>
            </a:xfrm>
            <a:custGeom>
              <a:avLst/>
              <a:gdLst/>
              <a:ahLst/>
              <a:cxnLst/>
              <a:rect l="0" t="0" r="0" b="0"/>
              <a:pathLst>
                <a:path w="938323" h="1360303">
                  <a:moveTo>
                    <a:pt x="363277" y="0"/>
                  </a:moveTo>
                  <a:cubicBezTo>
                    <a:pt x="363277" y="0"/>
                    <a:pt x="368883" y="105879"/>
                    <a:pt x="489567" y="105879"/>
                  </a:cubicBezTo>
                  <a:cubicBezTo>
                    <a:pt x="609901" y="105879"/>
                    <a:pt x="614629" y="2104"/>
                    <a:pt x="614629" y="2104"/>
                  </a:cubicBezTo>
                  <a:cubicBezTo>
                    <a:pt x="801874" y="15250"/>
                    <a:pt x="938323" y="71871"/>
                    <a:pt x="938323" y="302737"/>
                  </a:cubicBezTo>
                  <a:lnTo>
                    <a:pt x="899086" y="823544"/>
                  </a:lnTo>
                  <a:lnTo>
                    <a:pt x="899088" y="823544"/>
                  </a:lnTo>
                  <a:cubicBezTo>
                    <a:pt x="916778" y="886651"/>
                    <a:pt x="926937" y="954315"/>
                    <a:pt x="926937" y="1025135"/>
                  </a:cubicBezTo>
                  <a:cubicBezTo>
                    <a:pt x="926937" y="1136974"/>
                    <a:pt x="902590" y="1241276"/>
                    <a:pt x="861078" y="1330677"/>
                  </a:cubicBezTo>
                  <a:lnTo>
                    <a:pt x="859851" y="1345928"/>
                  </a:lnTo>
                  <a:lnTo>
                    <a:pt x="853545" y="1345928"/>
                  </a:lnTo>
                  <a:cubicBezTo>
                    <a:pt x="851094" y="1350661"/>
                    <a:pt x="848992" y="1355745"/>
                    <a:pt x="846364" y="1360303"/>
                  </a:cubicBezTo>
                  <a:lnTo>
                    <a:pt x="91957" y="1360303"/>
                  </a:lnTo>
                  <a:cubicBezTo>
                    <a:pt x="89505" y="1355745"/>
                    <a:pt x="87229" y="1350661"/>
                    <a:pt x="84776" y="1345928"/>
                  </a:cubicBezTo>
                  <a:lnTo>
                    <a:pt x="82674" y="1345928"/>
                  </a:lnTo>
                  <a:lnTo>
                    <a:pt x="82324" y="1340668"/>
                  </a:lnTo>
                  <a:cubicBezTo>
                    <a:pt x="37658" y="1249339"/>
                    <a:pt x="11559" y="1141182"/>
                    <a:pt x="11559" y="1025135"/>
                  </a:cubicBezTo>
                  <a:cubicBezTo>
                    <a:pt x="11559" y="952036"/>
                    <a:pt x="22244" y="882443"/>
                    <a:pt x="40811" y="817759"/>
                  </a:cubicBezTo>
                  <a:lnTo>
                    <a:pt x="0" y="302737"/>
                  </a:lnTo>
                  <a:cubicBezTo>
                    <a:pt x="0" y="56094"/>
                    <a:pt x="155890" y="8239"/>
                    <a:pt x="36327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2" name="Shape 96"/>
            <p:cNvSpPr/>
            <p:nvPr/>
          </p:nvSpPr>
          <p:spPr>
            <a:xfrm>
              <a:off x="6628734" y="2792443"/>
              <a:ext cx="55171" cy="1257034"/>
            </a:xfrm>
            <a:custGeom>
              <a:avLst/>
              <a:gdLst/>
              <a:ahLst/>
              <a:cxnLst/>
              <a:rect l="0" t="0" r="0" b="0"/>
              <a:pathLst>
                <a:path w="55176" h="1257052">
                  <a:moveTo>
                    <a:pt x="55176" y="0"/>
                  </a:moveTo>
                  <a:lnTo>
                    <a:pt x="55176" y="1257052"/>
                  </a:lnTo>
                  <a:lnTo>
                    <a:pt x="0" y="1257052"/>
                  </a:lnTo>
                  <a:lnTo>
                    <a:pt x="0" y="876"/>
                  </a:lnTo>
                  <a:cubicBezTo>
                    <a:pt x="7885" y="1927"/>
                    <a:pt x="16117" y="2629"/>
                    <a:pt x="25400" y="2629"/>
                  </a:cubicBezTo>
                  <a:cubicBezTo>
                    <a:pt x="36260" y="2629"/>
                    <a:pt x="46069" y="1577"/>
                    <a:pt x="5517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3" name="Shape 1557"/>
            <p:cNvSpPr/>
            <p:nvPr/>
          </p:nvSpPr>
          <p:spPr>
            <a:xfrm>
              <a:off x="6585475" y="2695680"/>
              <a:ext cx="76888" cy="1347311"/>
            </a:xfrm>
            <a:custGeom>
              <a:avLst/>
              <a:gdLst/>
              <a:ahLst/>
              <a:cxnLst/>
              <a:rect l="0" t="0" r="0" b="0"/>
              <a:pathLst>
                <a:path w="76895" h="1347330">
                  <a:moveTo>
                    <a:pt x="0" y="0"/>
                  </a:moveTo>
                  <a:lnTo>
                    <a:pt x="76895" y="0"/>
                  </a:lnTo>
                  <a:lnTo>
                    <a:pt x="76895" y="1347330"/>
                  </a:lnTo>
                  <a:lnTo>
                    <a:pt x="0" y="13473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4" name="Shape 98"/>
            <p:cNvSpPr/>
            <p:nvPr/>
          </p:nvSpPr>
          <p:spPr>
            <a:xfrm>
              <a:off x="6170915" y="3926597"/>
              <a:ext cx="935782" cy="1765388"/>
            </a:xfrm>
            <a:custGeom>
              <a:avLst/>
              <a:gdLst/>
              <a:ahLst/>
              <a:cxnLst/>
              <a:rect l="0" t="0" r="0" b="0"/>
              <a:pathLst>
                <a:path w="935870" h="1765413">
                  <a:moveTo>
                    <a:pt x="35733" y="0"/>
                  </a:moveTo>
                  <a:lnTo>
                    <a:pt x="891206" y="0"/>
                  </a:lnTo>
                  <a:cubicBezTo>
                    <a:pt x="891029" y="10342"/>
                    <a:pt x="935870" y="1765413"/>
                    <a:pt x="935870" y="1765413"/>
                  </a:cubicBezTo>
                  <a:lnTo>
                    <a:pt x="541063" y="1765413"/>
                  </a:lnTo>
                  <a:lnTo>
                    <a:pt x="467847" y="433334"/>
                  </a:lnTo>
                  <a:lnTo>
                    <a:pt x="394632" y="1765413"/>
                  </a:lnTo>
                  <a:lnTo>
                    <a:pt x="0" y="1765413"/>
                  </a:lnTo>
                  <a:cubicBezTo>
                    <a:pt x="0" y="1765413"/>
                    <a:pt x="35908" y="10342"/>
                    <a:pt x="3573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5" name="Shape 99"/>
            <p:cNvSpPr/>
            <p:nvPr/>
          </p:nvSpPr>
          <p:spPr>
            <a:xfrm>
              <a:off x="6698442" y="5535972"/>
              <a:ext cx="425069" cy="244886"/>
            </a:xfrm>
            <a:custGeom>
              <a:avLst/>
              <a:gdLst/>
              <a:ahLst/>
              <a:cxnLst/>
              <a:rect l="0" t="0" r="0" b="0"/>
              <a:pathLst>
                <a:path w="425109" h="244890">
                  <a:moveTo>
                    <a:pt x="212643" y="0"/>
                  </a:moveTo>
                  <a:cubicBezTo>
                    <a:pt x="329823" y="0"/>
                    <a:pt x="425109" y="95362"/>
                    <a:pt x="425109" y="212635"/>
                  </a:cubicBezTo>
                  <a:cubicBezTo>
                    <a:pt x="425109" y="223679"/>
                    <a:pt x="423883" y="234372"/>
                    <a:pt x="422306" y="244890"/>
                  </a:cubicBezTo>
                  <a:lnTo>
                    <a:pt x="2803" y="244890"/>
                  </a:lnTo>
                  <a:cubicBezTo>
                    <a:pt x="1050" y="234372"/>
                    <a:pt x="0" y="223679"/>
                    <a:pt x="0" y="212635"/>
                  </a:cubicBezTo>
                  <a:cubicBezTo>
                    <a:pt x="0" y="95362"/>
                    <a:pt x="95110" y="0"/>
                    <a:pt x="21264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6" name="Shape 100"/>
            <p:cNvSpPr/>
            <p:nvPr/>
          </p:nvSpPr>
          <p:spPr>
            <a:xfrm>
              <a:off x="6155676" y="5535972"/>
              <a:ext cx="424895" cy="244886"/>
            </a:xfrm>
            <a:custGeom>
              <a:avLst/>
              <a:gdLst/>
              <a:ahLst/>
              <a:cxnLst/>
              <a:rect l="0" t="0" r="0" b="0"/>
              <a:pathLst>
                <a:path w="424935" h="244890">
                  <a:moveTo>
                    <a:pt x="212469" y="0"/>
                  </a:moveTo>
                  <a:cubicBezTo>
                    <a:pt x="329825" y="0"/>
                    <a:pt x="424935" y="95362"/>
                    <a:pt x="424935" y="212635"/>
                  </a:cubicBezTo>
                  <a:cubicBezTo>
                    <a:pt x="424935" y="223679"/>
                    <a:pt x="423886" y="234372"/>
                    <a:pt x="422309" y="244890"/>
                  </a:cubicBezTo>
                  <a:lnTo>
                    <a:pt x="2629" y="244890"/>
                  </a:lnTo>
                  <a:cubicBezTo>
                    <a:pt x="1053" y="234372"/>
                    <a:pt x="0" y="223679"/>
                    <a:pt x="0" y="212635"/>
                  </a:cubicBezTo>
                  <a:cubicBezTo>
                    <a:pt x="0" y="95362"/>
                    <a:pt x="95114" y="0"/>
                    <a:pt x="212469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7" name="Shape 101"/>
            <p:cNvSpPr/>
            <p:nvPr/>
          </p:nvSpPr>
          <p:spPr>
            <a:xfrm>
              <a:off x="6251831" y="2428532"/>
              <a:ext cx="132231" cy="158642"/>
            </a:xfrm>
            <a:custGeom>
              <a:avLst/>
              <a:gdLst/>
              <a:ahLst/>
              <a:cxnLst/>
              <a:rect l="0" t="0" r="0" b="0"/>
              <a:pathLst>
                <a:path w="132243" h="158644">
                  <a:moveTo>
                    <a:pt x="66033" y="0"/>
                  </a:moveTo>
                  <a:cubicBezTo>
                    <a:pt x="102642" y="0"/>
                    <a:pt x="132243" y="29625"/>
                    <a:pt x="132243" y="66263"/>
                  </a:cubicBezTo>
                  <a:lnTo>
                    <a:pt x="132243" y="92382"/>
                  </a:lnTo>
                  <a:cubicBezTo>
                    <a:pt x="132243" y="129019"/>
                    <a:pt x="102642" y="158644"/>
                    <a:pt x="66033" y="158644"/>
                  </a:cubicBezTo>
                  <a:cubicBezTo>
                    <a:pt x="29426" y="158644"/>
                    <a:pt x="0" y="129019"/>
                    <a:pt x="0" y="92382"/>
                  </a:cubicBezTo>
                  <a:lnTo>
                    <a:pt x="0" y="66263"/>
                  </a:lnTo>
                  <a:cubicBezTo>
                    <a:pt x="0" y="29625"/>
                    <a:pt x="29426" y="0"/>
                    <a:pt x="6603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8" name="Shape 102"/>
            <p:cNvSpPr/>
            <p:nvPr/>
          </p:nvSpPr>
          <p:spPr>
            <a:xfrm>
              <a:off x="6892674" y="2428532"/>
              <a:ext cx="132057" cy="158642"/>
            </a:xfrm>
            <a:custGeom>
              <a:avLst/>
              <a:gdLst/>
              <a:ahLst/>
              <a:cxnLst/>
              <a:rect l="0" t="0" r="0" b="0"/>
              <a:pathLst>
                <a:path w="132069" h="158644">
                  <a:moveTo>
                    <a:pt x="66035" y="0"/>
                  </a:moveTo>
                  <a:cubicBezTo>
                    <a:pt x="102468" y="0"/>
                    <a:pt x="132069" y="29625"/>
                    <a:pt x="132069" y="66263"/>
                  </a:cubicBezTo>
                  <a:lnTo>
                    <a:pt x="132069" y="92382"/>
                  </a:lnTo>
                  <a:cubicBezTo>
                    <a:pt x="132069" y="129019"/>
                    <a:pt x="102468" y="158644"/>
                    <a:pt x="66035" y="158644"/>
                  </a:cubicBezTo>
                  <a:cubicBezTo>
                    <a:pt x="29601" y="158644"/>
                    <a:pt x="0" y="129019"/>
                    <a:pt x="0" y="92382"/>
                  </a:cubicBezTo>
                  <a:lnTo>
                    <a:pt x="0" y="66263"/>
                  </a:lnTo>
                  <a:cubicBezTo>
                    <a:pt x="0" y="29625"/>
                    <a:pt x="29601" y="0"/>
                    <a:pt x="660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9" name="Shape 103"/>
            <p:cNvSpPr/>
            <p:nvPr/>
          </p:nvSpPr>
          <p:spPr>
            <a:xfrm>
              <a:off x="6312603" y="1981709"/>
              <a:ext cx="646100" cy="894000"/>
            </a:xfrm>
            <a:custGeom>
              <a:avLst/>
              <a:gdLst/>
              <a:ahLst/>
              <a:cxnLst/>
              <a:rect l="0" t="0" r="0" b="0"/>
              <a:pathLst>
                <a:path w="646161" h="894013">
                  <a:moveTo>
                    <a:pt x="322994" y="0"/>
                  </a:moveTo>
                  <a:cubicBezTo>
                    <a:pt x="501479" y="0"/>
                    <a:pt x="646161" y="144620"/>
                    <a:pt x="646161" y="323247"/>
                  </a:cubicBezTo>
                  <a:lnTo>
                    <a:pt x="646161" y="570591"/>
                  </a:lnTo>
                  <a:cubicBezTo>
                    <a:pt x="646161" y="749218"/>
                    <a:pt x="501479" y="894013"/>
                    <a:pt x="322994" y="894013"/>
                  </a:cubicBezTo>
                  <a:cubicBezTo>
                    <a:pt x="144683" y="894013"/>
                    <a:pt x="0" y="749218"/>
                    <a:pt x="0" y="570591"/>
                  </a:cubicBezTo>
                  <a:lnTo>
                    <a:pt x="0" y="323247"/>
                  </a:lnTo>
                  <a:cubicBezTo>
                    <a:pt x="0" y="144620"/>
                    <a:pt x="144683" y="0"/>
                    <a:pt x="32299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0" name="Shape 104"/>
            <p:cNvSpPr/>
            <p:nvPr/>
          </p:nvSpPr>
          <p:spPr>
            <a:xfrm>
              <a:off x="6307875" y="2428532"/>
              <a:ext cx="655557" cy="447176"/>
            </a:xfrm>
            <a:custGeom>
              <a:avLst/>
              <a:gdLst/>
              <a:ahLst/>
              <a:cxnLst/>
              <a:rect l="0" t="0" r="0" b="0"/>
              <a:pathLst>
                <a:path w="655619" h="447182">
                  <a:moveTo>
                    <a:pt x="579599" y="0"/>
                  </a:moveTo>
                  <a:lnTo>
                    <a:pt x="650889" y="0"/>
                  </a:lnTo>
                  <a:lnTo>
                    <a:pt x="655619" y="187743"/>
                  </a:lnTo>
                  <a:cubicBezTo>
                    <a:pt x="655619" y="330960"/>
                    <a:pt x="508836" y="447182"/>
                    <a:pt x="327723" y="447182"/>
                  </a:cubicBezTo>
                  <a:lnTo>
                    <a:pt x="327721" y="447182"/>
                  </a:lnTo>
                  <a:cubicBezTo>
                    <a:pt x="146783" y="447182"/>
                    <a:pt x="0" y="330960"/>
                    <a:pt x="0" y="187743"/>
                  </a:cubicBezTo>
                  <a:lnTo>
                    <a:pt x="2628" y="2104"/>
                  </a:lnTo>
                  <a:lnTo>
                    <a:pt x="76369" y="2104"/>
                  </a:lnTo>
                  <a:lnTo>
                    <a:pt x="72517" y="165656"/>
                  </a:lnTo>
                  <a:cubicBezTo>
                    <a:pt x="72517" y="211758"/>
                    <a:pt x="92308" y="254181"/>
                    <a:pt x="125064" y="288188"/>
                  </a:cubicBezTo>
                  <a:cubicBezTo>
                    <a:pt x="148185" y="257511"/>
                    <a:pt x="229983" y="202994"/>
                    <a:pt x="327721" y="202994"/>
                  </a:cubicBezTo>
                  <a:cubicBezTo>
                    <a:pt x="425459" y="202994"/>
                    <a:pt x="507434" y="257511"/>
                    <a:pt x="530555" y="288188"/>
                  </a:cubicBezTo>
                  <a:cubicBezTo>
                    <a:pt x="563310" y="254181"/>
                    <a:pt x="583102" y="211758"/>
                    <a:pt x="583102" y="165656"/>
                  </a:cubicBezTo>
                  <a:lnTo>
                    <a:pt x="579599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1" name="Shape 105"/>
            <p:cNvSpPr/>
            <p:nvPr/>
          </p:nvSpPr>
          <p:spPr>
            <a:xfrm>
              <a:off x="6721035" y="2391370"/>
              <a:ext cx="150972" cy="53465"/>
            </a:xfrm>
            <a:custGeom>
              <a:avLst/>
              <a:gdLst/>
              <a:ahLst/>
              <a:cxnLst/>
              <a:rect l="0" t="0" r="0" b="0"/>
              <a:pathLst>
                <a:path w="150986" h="53466">
                  <a:moveTo>
                    <a:pt x="63100" y="3068"/>
                  </a:moveTo>
                  <a:cubicBezTo>
                    <a:pt x="87447" y="0"/>
                    <a:pt x="115867" y="4558"/>
                    <a:pt x="143630" y="25769"/>
                  </a:cubicBezTo>
                  <a:cubicBezTo>
                    <a:pt x="149760" y="30677"/>
                    <a:pt x="150986" y="39793"/>
                    <a:pt x="146081" y="46103"/>
                  </a:cubicBezTo>
                  <a:cubicBezTo>
                    <a:pt x="143280" y="49785"/>
                    <a:pt x="139075" y="51713"/>
                    <a:pt x="134869" y="51713"/>
                  </a:cubicBezTo>
                  <a:cubicBezTo>
                    <a:pt x="131719" y="51713"/>
                    <a:pt x="128741" y="50661"/>
                    <a:pt x="126113" y="48733"/>
                  </a:cubicBezTo>
                  <a:cubicBezTo>
                    <a:pt x="74442" y="9291"/>
                    <a:pt x="27149" y="46805"/>
                    <a:pt x="25222" y="48382"/>
                  </a:cubicBezTo>
                  <a:cubicBezTo>
                    <a:pt x="19092" y="53466"/>
                    <a:pt x="9984" y="52589"/>
                    <a:pt x="4902" y="46455"/>
                  </a:cubicBezTo>
                  <a:cubicBezTo>
                    <a:pt x="0" y="40143"/>
                    <a:pt x="876" y="31027"/>
                    <a:pt x="7006" y="26119"/>
                  </a:cubicBezTo>
                  <a:cubicBezTo>
                    <a:pt x="18479" y="16828"/>
                    <a:pt x="38754" y="6135"/>
                    <a:pt x="63100" y="306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2" name="Shape 106"/>
            <p:cNvSpPr/>
            <p:nvPr/>
          </p:nvSpPr>
          <p:spPr>
            <a:xfrm>
              <a:off x="6763069" y="2464820"/>
              <a:ext cx="66729" cy="65209"/>
            </a:xfrm>
            <a:custGeom>
              <a:avLst/>
              <a:gdLst/>
              <a:ahLst/>
              <a:cxnLst/>
              <a:rect l="0" t="0" r="0" b="0"/>
              <a:pathLst>
                <a:path w="66735" h="65210">
                  <a:moveTo>
                    <a:pt x="33455" y="0"/>
                  </a:moveTo>
                  <a:cubicBezTo>
                    <a:pt x="51846" y="0"/>
                    <a:pt x="66735" y="14550"/>
                    <a:pt x="66735" y="32605"/>
                  </a:cubicBezTo>
                  <a:cubicBezTo>
                    <a:pt x="66735" y="50660"/>
                    <a:pt x="51846" y="65210"/>
                    <a:pt x="33455" y="65210"/>
                  </a:cubicBezTo>
                  <a:cubicBezTo>
                    <a:pt x="14889" y="65210"/>
                    <a:pt x="0" y="50660"/>
                    <a:pt x="0" y="32605"/>
                  </a:cubicBezTo>
                  <a:cubicBezTo>
                    <a:pt x="0" y="14550"/>
                    <a:pt x="14889" y="0"/>
                    <a:pt x="3345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3" name="Shape 107"/>
            <p:cNvSpPr/>
            <p:nvPr/>
          </p:nvSpPr>
          <p:spPr>
            <a:xfrm>
              <a:off x="6399300" y="2391370"/>
              <a:ext cx="150972" cy="53465"/>
            </a:xfrm>
            <a:custGeom>
              <a:avLst/>
              <a:gdLst/>
              <a:ahLst/>
              <a:cxnLst/>
              <a:rect l="0" t="0" r="0" b="0"/>
              <a:pathLst>
                <a:path w="150986" h="53466">
                  <a:moveTo>
                    <a:pt x="87973" y="3068"/>
                  </a:moveTo>
                  <a:cubicBezTo>
                    <a:pt x="112277" y="6135"/>
                    <a:pt x="132507" y="16828"/>
                    <a:pt x="143980" y="26119"/>
                  </a:cubicBezTo>
                  <a:cubicBezTo>
                    <a:pt x="150110" y="31027"/>
                    <a:pt x="150986" y="40143"/>
                    <a:pt x="145907" y="46455"/>
                  </a:cubicBezTo>
                  <a:cubicBezTo>
                    <a:pt x="141002" y="52589"/>
                    <a:pt x="131894" y="53466"/>
                    <a:pt x="125764" y="48382"/>
                  </a:cubicBezTo>
                  <a:cubicBezTo>
                    <a:pt x="123837" y="46805"/>
                    <a:pt x="76544" y="9291"/>
                    <a:pt x="24873" y="48733"/>
                  </a:cubicBezTo>
                  <a:cubicBezTo>
                    <a:pt x="22420" y="50661"/>
                    <a:pt x="19267" y="51713"/>
                    <a:pt x="16290" y="51713"/>
                  </a:cubicBezTo>
                  <a:cubicBezTo>
                    <a:pt x="11909" y="51713"/>
                    <a:pt x="7707" y="49785"/>
                    <a:pt x="4728" y="46103"/>
                  </a:cubicBezTo>
                  <a:cubicBezTo>
                    <a:pt x="0" y="39793"/>
                    <a:pt x="1226" y="30677"/>
                    <a:pt x="7531" y="25769"/>
                  </a:cubicBezTo>
                  <a:cubicBezTo>
                    <a:pt x="35294" y="4558"/>
                    <a:pt x="63671" y="0"/>
                    <a:pt x="87973" y="306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4" name="Shape 108"/>
            <p:cNvSpPr/>
            <p:nvPr/>
          </p:nvSpPr>
          <p:spPr>
            <a:xfrm>
              <a:off x="6447115" y="2464820"/>
              <a:ext cx="66905" cy="65209"/>
            </a:xfrm>
            <a:custGeom>
              <a:avLst/>
              <a:gdLst/>
              <a:ahLst/>
              <a:cxnLst/>
              <a:rect l="0" t="0" r="0" b="0"/>
              <a:pathLst>
                <a:path w="66911" h="65210">
                  <a:moveTo>
                    <a:pt x="33454" y="0"/>
                  </a:moveTo>
                  <a:cubicBezTo>
                    <a:pt x="52022" y="0"/>
                    <a:pt x="66911" y="14550"/>
                    <a:pt x="66911" y="32605"/>
                  </a:cubicBezTo>
                  <a:cubicBezTo>
                    <a:pt x="66911" y="50660"/>
                    <a:pt x="52022" y="65210"/>
                    <a:pt x="33454" y="65210"/>
                  </a:cubicBezTo>
                  <a:cubicBezTo>
                    <a:pt x="15063" y="65210"/>
                    <a:pt x="0" y="50660"/>
                    <a:pt x="0" y="32605"/>
                  </a:cubicBezTo>
                  <a:cubicBezTo>
                    <a:pt x="0" y="14550"/>
                    <a:pt x="15063" y="0"/>
                    <a:pt x="3345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5" name="Shape 109"/>
            <p:cNvSpPr/>
            <p:nvPr/>
          </p:nvSpPr>
          <p:spPr>
            <a:xfrm>
              <a:off x="6616825" y="2555796"/>
              <a:ext cx="54119" cy="28398"/>
            </a:xfrm>
            <a:custGeom>
              <a:avLst/>
              <a:gdLst/>
              <a:ahLst/>
              <a:cxnLst/>
              <a:rect l="0" t="0" r="0" b="0"/>
              <a:pathLst>
                <a:path w="54124" h="28398">
                  <a:moveTo>
                    <a:pt x="0" y="0"/>
                  </a:moveTo>
                  <a:lnTo>
                    <a:pt x="54124" y="0"/>
                  </a:lnTo>
                  <a:lnTo>
                    <a:pt x="25749" y="28398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6" name="Shape 110"/>
            <p:cNvSpPr/>
            <p:nvPr/>
          </p:nvSpPr>
          <p:spPr>
            <a:xfrm>
              <a:off x="6218903" y="1877056"/>
              <a:ext cx="844010" cy="568129"/>
            </a:xfrm>
            <a:custGeom>
              <a:avLst/>
              <a:gdLst/>
              <a:ahLst/>
              <a:cxnLst/>
              <a:rect l="0" t="0" r="0" b="0"/>
              <a:pathLst>
                <a:path w="844090" h="568137">
                  <a:moveTo>
                    <a:pt x="561908" y="0"/>
                  </a:moveTo>
                  <a:cubicBezTo>
                    <a:pt x="561908" y="0"/>
                    <a:pt x="599043" y="32957"/>
                    <a:pt x="589584" y="66614"/>
                  </a:cubicBezTo>
                  <a:cubicBezTo>
                    <a:pt x="652641" y="82215"/>
                    <a:pt x="759137" y="123585"/>
                    <a:pt x="746351" y="228412"/>
                  </a:cubicBezTo>
                  <a:cubicBezTo>
                    <a:pt x="746351" y="228412"/>
                    <a:pt x="723405" y="207202"/>
                    <a:pt x="703960" y="197561"/>
                  </a:cubicBezTo>
                  <a:cubicBezTo>
                    <a:pt x="743198" y="231217"/>
                    <a:pt x="779456" y="286611"/>
                    <a:pt x="794169" y="378115"/>
                  </a:cubicBezTo>
                  <a:cubicBezTo>
                    <a:pt x="794169" y="378115"/>
                    <a:pt x="794169" y="426147"/>
                    <a:pt x="844090" y="425270"/>
                  </a:cubicBezTo>
                  <a:cubicBezTo>
                    <a:pt x="844090" y="425270"/>
                    <a:pt x="812912" y="497142"/>
                    <a:pt x="759839" y="462959"/>
                  </a:cubicBezTo>
                  <a:cubicBezTo>
                    <a:pt x="762815" y="480314"/>
                    <a:pt x="774902" y="539915"/>
                    <a:pt x="799774" y="533778"/>
                  </a:cubicBezTo>
                  <a:cubicBezTo>
                    <a:pt x="799774" y="533778"/>
                    <a:pt x="764742" y="568137"/>
                    <a:pt x="732163" y="556918"/>
                  </a:cubicBezTo>
                  <a:lnTo>
                    <a:pt x="668581" y="556918"/>
                  </a:lnTo>
                  <a:lnTo>
                    <a:pt x="668581" y="411772"/>
                  </a:lnTo>
                  <a:cubicBezTo>
                    <a:pt x="668581" y="354100"/>
                    <a:pt x="649139" y="301510"/>
                    <a:pt x="616558" y="258913"/>
                  </a:cubicBezTo>
                  <a:cubicBezTo>
                    <a:pt x="593964" y="297304"/>
                    <a:pt x="513389" y="325701"/>
                    <a:pt x="417054" y="325701"/>
                  </a:cubicBezTo>
                  <a:cubicBezTo>
                    <a:pt x="320715" y="325701"/>
                    <a:pt x="239968" y="297304"/>
                    <a:pt x="217198" y="258913"/>
                  </a:cubicBezTo>
                  <a:cubicBezTo>
                    <a:pt x="184969" y="301510"/>
                    <a:pt x="165351" y="354100"/>
                    <a:pt x="165351" y="411772"/>
                  </a:cubicBezTo>
                  <a:lnTo>
                    <a:pt x="165351" y="556918"/>
                  </a:lnTo>
                  <a:lnTo>
                    <a:pt x="95813" y="556918"/>
                  </a:lnTo>
                  <a:cubicBezTo>
                    <a:pt x="87668" y="559723"/>
                    <a:pt x="79370" y="559679"/>
                    <a:pt x="71504" y="558035"/>
                  </a:cubicBezTo>
                  <a:cubicBezTo>
                    <a:pt x="47907" y="553105"/>
                    <a:pt x="28201" y="533778"/>
                    <a:pt x="28201" y="533778"/>
                  </a:cubicBezTo>
                  <a:cubicBezTo>
                    <a:pt x="49921" y="539213"/>
                    <a:pt x="62007" y="493986"/>
                    <a:pt x="66560" y="471023"/>
                  </a:cubicBezTo>
                  <a:cubicBezTo>
                    <a:pt x="24346" y="481540"/>
                    <a:pt x="0" y="425270"/>
                    <a:pt x="0" y="425270"/>
                  </a:cubicBezTo>
                  <a:cubicBezTo>
                    <a:pt x="49921" y="426146"/>
                    <a:pt x="49921" y="378115"/>
                    <a:pt x="49921" y="378115"/>
                  </a:cubicBezTo>
                  <a:cubicBezTo>
                    <a:pt x="64635" y="286611"/>
                    <a:pt x="100890" y="231216"/>
                    <a:pt x="140303" y="197560"/>
                  </a:cubicBezTo>
                  <a:cubicBezTo>
                    <a:pt x="120861" y="207201"/>
                    <a:pt x="97740" y="228412"/>
                    <a:pt x="97740" y="228412"/>
                  </a:cubicBezTo>
                  <a:cubicBezTo>
                    <a:pt x="82676" y="114119"/>
                    <a:pt x="237866" y="61880"/>
                    <a:pt x="310731" y="58374"/>
                  </a:cubicBezTo>
                  <a:cubicBezTo>
                    <a:pt x="354521" y="34183"/>
                    <a:pt x="415827" y="19633"/>
                    <a:pt x="501479" y="32957"/>
                  </a:cubicBezTo>
                  <a:cubicBezTo>
                    <a:pt x="501479" y="32957"/>
                    <a:pt x="547196" y="47857"/>
                    <a:pt x="56190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7" name="Shape 111"/>
            <p:cNvSpPr/>
            <p:nvPr/>
          </p:nvSpPr>
          <p:spPr>
            <a:xfrm>
              <a:off x="6129582" y="3985320"/>
              <a:ext cx="360617" cy="1806406"/>
            </a:xfrm>
            <a:custGeom>
              <a:avLst/>
              <a:gdLst/>
              <a:ahLst/>
              <a:cxnLst/>
              <a:rect l="0" t="0" r="0" b="0"/>
              <a:pathLst>
                <a:path w="360651" h="1806432">
                  <a:moveTo>
                    <a:pt x="169728" y="0"/>
                  </a:moveTo>
                  <a:lnTo>
                    <a:pt x="170428" y="0"/>
                  </a:lnTo>
                  <a:cubicBezTo>
                    <a:pt x="201958" y="0"/>
                    <a:pt x="249250" y="175"/>
                    <a:pt x="288311" y="41546"/>
                  </a:cubicBezTo>
                  <a:cubicBezTo>
                    <a:pt x="340858" y="97291"/>
                    <a:pt x="360651" y="210883"/>
                    <a:pt x="350492" y="398976"/>
                  </a:cubicBezTo>
                  <a:lnTo>
                    <a:pt x="336304" y="1788027"/>
                  </a:lnTo>
                  <a:cubicBezTo>
                    <a:pt x="335953" y="1806432"/>
                    <a:pt x="322115" y="1804154"/>
                    <a:pt x="303899" y="1804154"/>
                  </a:cubicBezTo>
                  <a:lnTo>
                    <a:pt x="303374" y="1804154"/>
                  </a:lnTo>
                  <a:cubicBezTo>
                    <a:pt x="284983" y="1803979"/>
                    <a:pt x="268867" y="1805732"/>
                    <a:pt x="269218" y="1787150"/>
                  </a:cubicBezTo>
                  <a:lnTo>
                    <a:pt x="283581" y="396697"/>
                  </a:lnTo>
                  <a:cubicBezTo>
                    <a:pt x="294616" y="191249"/>
                    <a:pt x="265539" y="115346"/>
                    <a:pt x="239616" y="87649"/>
                  </a:cubicBezTo>
                  <a:cubicBezTo>
                    <a:pt x="220174" y="67314"/>
                    <a:pt x="196177" y="67139"/>
                    <a:pt x="170428" y="67139"/>
                  </a:cubicBezTo>
                  <a:lnTo>
                    <a:pt x="170078" y="67139"/>
                  </a:lnTo>
                  <a:cubicBezTo>
                    <a:pt x="143280" y="67139"/>
                    <a:pt x="122611" y="75027"/>
                    <a:pt x="107021" y="91155"/>
                  </a:cubicBezTo>
                  <a:cubicBezTo>
                    <a:pt x="68487" y="131297"/>
                    <a:pt x="70588" y="208252"/>
                    <a:pt x="70763" y="209129"/>
                  </a:cubicBezTo>
                  <a:cubicBezTo>
                    <a:pt x="71464" y="227710"/>
                    <a:pt x="57102" y="243312"/>
                    <a:pt x="38534" y="244013"/>
                  </a:cubicBezTo>
                  <a:cubicBezTo>
                    <a:pt x="19442" y="244890"/>
                    <a:pt x="4378" y="230341"/>
                    <a:pt x="3679" y="211935"/>
                  </a:cubicBezTo>
                  <a:cubicBezTo>
                    <a:pt x="3502" y="207552"/>
                    <a:pt x="0" y="105880"/>
                    <a:pt x="58854" y="44702"/>
                  </a:cubicBezTo>
                  <a:cubicBezTo>
                    <a:pt x="87227" y="15076"/>
                    <a:pt x="124713" y="0"/>
                    <a:pt x="16972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01F23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8" name="Shape 112"/>
            <p:cNvSpPr/>
            <p:nvPr/>
          </p:nvSpPr>
          <p:spPr>
            <a:xfrm>
              <a:off x="5779438" y="3311237"/>
              <a:ext cx="688167" cy="846123"/>
            </a:xfrm>
            <a:custGeom>
              <a:avLst/>
              <a:gdLst/>
              <a:ahLst/>
              <a:cxnLst/>
              <a:rect l="0" t="0" r="0" b="0"/>
              <a:pathLst>
                <a:path w="688232" h="846135">
                  <a:moveTo>
                    <a:pt x="158954" y="340"/>
                  </a:moveTo>
                  <a:cubicBezTo>
                    <a:pt x="203291" y="907"/>
                    <a:pt x="246583" y="22778"/>
                    <a:pt x="272791" y="62658"/>
                  </a:cubicBezTo>
                  <a:lnTo>
                    <a:pt x="646370" y="631495"/>
                  </a:lnTo>
                  <a:cubicBezTo>
                    <a:pt x="688232" y="695303"/>
                    <a:pt x="670717" y="781023"/>
                    <a:pt x="606958" y="823094"/>
                  </a:cubicBezTo>
                  <a:cubicBezTo>
                    <a:pt x="583050" y="838805"/>
                    <a:pt x="556061" y="846135"/>
                    <a:pt x="529448" y="845796"/>
                  </a:cubicBezTo>
                  <a:cubicBezTo>
                    <a:pt x="485094" y="845229"/>
                    <a:pt x="441785" y="823358"/>
                    <a:pt x="415511" y="783478"/>
                  </a:cubicBezTo>
                  <a:lnTo>
                    <a:pt x="41880" y="214639"/>
                  </a:lnTo>
                  <a:cubicBezTo>
                    <a:pt x="0" y="150833"/>
                    <a:pt x="17725" y="65112"/>
                    <a:pt x="81483" y="23040"/>
                  </a:cubicBezTo>
                  <a:cubicBezTo>
                    <a:pt x="105373" y="7329"/>
                    <a:pt x="132352" y="0"/>
                    <a:pt x="158954" y="34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9" name="Shape 113"/>
            <p:cNvSpPr/>
            <p:nvPr/>
          </p:nvSpPr>
          <p:spPr>
            <a:xfrm>
              <a:off x="5779438" y="3311238"/>
              <a:ext cx="565919" cy="674083"/>
            </a:xfrm>
            <a:custGeom>
              <a:avLst/>
              <a:gdLst/>
              <a:ahLst/>
              <a:cxnLst/>
              <a:rect l="0" t="0" r="0" b="0"/>
              <a:pathLst>
                <a:path w="565972" h="674093">
                  <a:moveTo>
                    <a:pt x="158954" y="340"/>
                  </a:moveTo>
                  <a:cubicBezTo>
                    <a:pt x="203291" y="906"/>
                    <a:pt x="246583" y="22777"/>
                    <a:pt x="272791" y="62657"/>
                  </a:cubicBezTo>
                  <a:lnTo>
                    <a:pt x="565972" y="508963"/>
                  </a:lnTo>
                  <a:lnTo>
                    <a:pt x="565972" y="508964"/>
                  </a:lnTo>
                  <a:lnTo>
                    <a:pt x="343695" y="674093"/>
                  </a:lnTo>
                  <a:lnTo>
                    <a:pt x="41880" y="214640"/>
                  </a:lnTo>
                  <a:cubicBezTo>
                    <a:pt x="0" y="150832"/>
                    <a:pt x="17725" y="65112"/>
                    <a:pt x="81483" y="23041"/>
                  </a:cubicBezTo>
                  <a:cubicBezTo>
                    <a:pt x="105373" y="7330"/>
                    <a:pt x="132352" y="0"/>
                    <a:pt x="158954" y="34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10" name="Shape 114"/>
            <p:cNvSpPr/>
            <p:nvPr/>
          </p:nvSpPr>
          <p:spPr>
            <a:xfrm>
              <a:off x="8878434" y="3421607"/>
              <a:ext cx="757662" cy="330440"/>
            </a:xfrm>
            <a:custGeom>
              <a:avLst/>
              <a:gdLst/>
              <a:ahLst/>
              <a:cxnLst/>
              <a:rect l="0" t="0" r="0" b="0"/>
              <a:pathLst>
                <a:path w="757734" h="330445">
                  <a:moveTo>
                    <a:pt x="98254" y="2646"/>
                  </a:moveTo>
                  <a:cubicBezTo>
                    <a:pt x="112057" y="0"/>
                    <a:pt x="126594" y="11"/>
                    <a:pt x="141176" y="3122"/>
                  </a:cubicBezTo>
                  <a:lnTo>
                    <a:pt x="662098" y="115488"/>
                  </a:lnTo>
                  <a:cubicBezTo>
                    <a:pt x="720601" y="128109"/>
                    <a:pt x="757734" y="185781"/>
                    <a:pt x="745120" y="244155"/>
                  </a:cubicBezTo>
                  <a:cubicBezTo>
                    <a:pt x="735664" y="288067"/>
                    <a:pt x="700883" y="319949"/>
                    <a:pt x="659403" y="327821"/>
                  </a:cubicBezTo>
                  <a:cubicBezTo>
                    <a:pt x="645576" y="330445"/>
                    <a:pt x="631006" y="330402"/>
                    <a:pt x="616381" y="327246"/>
                  </a:cubicBezTo>
                  <a:lnTo>
                    <a:pt x="95634" y="214880"/>
                  </a:lnTo>
                  <a:cubicBezTo>
                    <a:pt x="37133" y="202259"/>
                    <a:pt x="0" y="144586"/>
                    <a:pt x="12610" y="86214"/>
                  </a:cubicBezTo>
                  <a:cubicBezTo>
                    <a:pt x="22068" y="42433"/>
                    <a:pt x="56849" y="10583"/>
                    <a:pt x="98254" y="264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11" name="Shape 115"/>
            <p:cNvSpPr/>
            <p:nvPr/>
          </p:nvSpPr>
          <p:spPr>
            <a:xfrm>
              <a:off x="8776499" y="3392742"/>
              <a:ext cx="623680" cy="339803"/>
            </a:xfrm>
            <a:custGeom>
              <a:avLst/>
              <a:gdLst/>
              <a:ahLst/>
              <a:cxnLst/>
              <a:rect l="0" t="0" r="0" b="0"/>
              <a:pathLst>
                <a:path w="623739" h="339808">
                  <a:moveTo>
                    <a:pt x="127335" y="606"/>
                  </a:moveTo>
                  <a:cubicBezTo>
                    <a:pt x="135023" y="693"/>
                    <a:pt x="142819" y="1550"/>
                    <a:pt x="150636" y="3238"/>
                  </a:cubicBezTo>
                  <a:lnTo>
                    <a:pt x="623739" y="105261"/>
                  </a:lnTo>
                  <a:lnTo>
                    <a:pt x="615156" y="339808"/>
                  </a:lnTo>
                  <a:lnTo>
                    <a:pt x="101944" y="229196"/>
                  </a:lnTo>
                  <a:cubicBezTo>
                    <a:pt x="39588" y="215698"/>
                    <a:pt x="0" y="154168"/>
                    <a:pt x="13314" y="91763"/>
                  </a:cubicBezTo>
                  <a:lnTo>
                    <a:pt x="13312" y="91763"/>
                  </a:lnTo>
                  <a:cubicBezTo>
                    <a:pt x="25115" y="37158"/>
                    <a:pt x="73527" y="0"/>
                    <a:pt x="127335" y="60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115" name="TextBox 114"/>
          <p:cNvSpPr txBox="1"/>
          <p:nvPr/>
        </p:nvSpPr>
        <p:spPr>
          <a:xfrm>
            <a:off x="2796391" y="4910760"/>
            <a:ext cx="74240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000" b="1" dirty="0" smtClean="0">
                <a:solidFill>
                  <a:srgbClr val="00B0F0"/>
                </a:solidFill>
              </a:rPr>
              <a:t>Решение задачи увеличения клиентов пенсионного возраста</a:t>
            </a:r>
            <a:endParaRPr lang="ru-RU" sz="3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721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pic>
        <p:nvPicPr>
          <p:cNvPr id="112" name="Рисунок 111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100" y="1715913"/>
            <a:ext cx="5946768" cy="27742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Группа 2"/>
          <p:cNvGrpSpPr/>
          <p:nvPr/>
        </p:nvGrpSpPr>
        <p:grpSpPr>
          <a:xfrm>
            <a:off x="11023868" y="2774202"/>
            <a:ext cx="1168132" cy="738632"/>
            <a:chOff x="-1" y="990724"/>
            <a:chExt cx="3415554" cy="738632"/>
          </a:xfrm>
        </p:grpSpPr>
        <p:sp>
          <p:nvSpPr>
            <p:cNvPr id="113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17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18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  <p:sp>
        <p:nvSpPr>
          <p:cNvPr id="5" name="Скругленный прямоугольник 4"/>
          <p:cNvSpPr/>
          <p:nvPr/>
        </p:nvSpPr>
        <p:spPr>
          <a:xfrm>
            <a:off x="430306" y="1409252"/>
            <a:ext cx="3491454" cy="338626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 smtClean="0">
                <a:solidFill>
                  <a:srgbClr val="002060"/>
                </a:solidFill>
              </a:rPr>
              <a:t>Вам тяжело разобраться в сайте?</a:t>
            </a:r>
            <a:endParaRPr lang="ru-RU" sz="3600" b="1" dirty="0">
              <a:solidFill>
                <a:srgbClr val="002060"/>
              </a:solidFill>
            </a:endParaRPr>
          </a:p>
        </p:txBody>
      </p:sp>
      <p:grpSp>
        <p:nvGrpSpPr>
          <p:cNvPr id="119" name="Группа 118"/>
          <p:cNvGrpSpPr/>
          <p:nvPr/>
        </p:nvGrpSpPr>
        <p:grpSpPr>
          <a:xfrm rot="5400000">
            <a:off x="1377458" y="335310"/>
            <a:ext cx="1409252" cy="738632"/>
            <a:chOff x="-1" y="990724"/>
            <a:chExt cx="3415554" cy="738632"/>
          </a:xfrm>
        </p:grpSpPr>
        <p:sp>
          <p:nvSpPr>
            <p:cNvPr id="120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1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2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  <p:sp>
        <p:nvSpPr>
          <p:cNvPr id="123" name="Скругленный прямоугольник 122"/>
          <p:cNvSpPr/>
          <p:nvPr/>
        </p:nvSpPr>
        <p:spPr>
          <a:xfrm>
            <a:off x="6201458" y="4903744"/>
            <a:ext cx="4822410" cy="140505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 smtClean="0">
                <a:solidFill>
                  <a:srgbClr val="002060"/>
                </a:solidFill>
              </a:rPr>
              <a:t>Не удается решить свою проблему?</a:t>
            </a:r>
            <a:endParaRPr lang="ru-RU" sz="3600" b="1" dirty="0">
              <a:solidFill>
                <a:srgbClr val="002060"/>
              </a:solidFill>
            </a:endParaRPr>
          </a:p>
        </p:txBody>
      </p:sp>
      <p:grpSp>
        <p:nvGrpSpPr>
          <p:cNvPr id="124" name="Группа 123"/>
          <p:cNvGrpSpPr/>
          <p:nvPr/>
        </p:nvGrpSpPr>
        <p:grpSpPr>
          <a:xfrm>
            <a:off x="11023868" y="5206639"/>
            <a:ext cx="1168132" cy="738632"/>
            <a:chOff x="-1" y="990724"/>
            <a:chExt cx="3415554" cy="738632"/>
          </a:xfrm>
        </p:grpSpPr>
        <p:sp>
          <p:nvSpPr>
            <p:cNvPr id="125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6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7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9577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grpSp>
        <p:nvGrpSpPr>
          <p:cNvPr id="5" name="Группа 4"/>
          <p:cNvGrpSpPr/>
          <p:nvPr/>
        </p:nvGrpSpPr>
        <p:grpSpPr>
          <a:xfrm>
            <a:off x="8869680" y="1611682"/>
            <a:ext cx="2205712" cy="4334328"/>
            <a:chOff x="8869680" y="1611682"/>
            <a:chExt cx="2205712" cy="4334328"/>
          </a:xfrm>
        </p:grpSpPr>
        <p:pic>
          <p:nvPicPr>
            <p:cNvPr id="8" name="Picture 153"/>
            <p:cNvPicPr/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8869680" y="1611682"/>
              <a:ext cx="2205712" cy="4334328"/>
            </a:xfrm>
            <a:prstGeom prst="rect">
              <a:avLst/>
            </a:prstGeom>
          </p:spPr>
        </p:pic>
        <p:pic>
          <p:nvPicPr>
            <p:cNvPr id="9" name="Picture 1494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9033229" y="1772962"/>
              <a:ext cx="1878614" cy="39674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852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grpSp>
        <p:nvGrpSpPr>
          <p:cNvPr id="8" name="Group 1344"/>
          <p:cNvGrpSpPr/>
          <p:nvPr/>
        </p:nvGrpSpPr>
        <p:grpSpPr>
          <a:xfrm>
            <a:off x="115346" y="1483359"/>
            <a:ext cx="5799590" cy="3875489"/>
            <a:chOff x="-4571" y="-4571"/>
            <a:chExt cx="8948928" cy="6638545"/>
          </a:xfrm>
        </p:grpSpPr>
        <p:pic>
          <p:nvPicPr>
            <p:cNvPr id="9" name="Picture 1498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-4571" y="-4571"/>
              <a:ext cx="8948928" cy="6638545"/>
            </a:xfrm>
            <a:prstGeom prst="rect">
              <a:avLst/>
            </a:prstGeom>
          </p:spPr>
        </p:pic>
        <p:pic>
          <p:nvPicPr>
            <p:cNvPr id="10" name="Picture 1499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253492" y="398780"/>
              <a:ext cx="8442960" cy="5943601"/>
            </a:xfrm>
            <a:prstGeom prst="rect">
              <a:avLst/>
            </a:prstGeom>
          </p:spPr>
        </p:pic>
        <p:sp>
          <p:nvSpPr>
            <p:cNvPr id="11" name="Shape 179"/>
            <p:cNvSpPr/>
            <p:nvPr/>
          </p:nvSpPr>
          <p:spPr>
            <a:xfrm>
              <a:off x="8118451" y="2830977"/>
              <a:ext cx="662563" cy="826727"/>
            </a:xfrm>
            <a:custGeom>
              <a:avLst/>
              <a:gdLst/>
              <a:ahLst/>
              <a:cxnLst/>
              <a:rect l="0" t="0" r="0" b="0"/>
              <a:pathLst>
                <a:path w="662563" h="826727">
                  <a:moveTo>
                    <a:pt x="16814" y="480"/>
                  </a:moveTo>
                  <a:cubicBezTo>
                    <a:pt x="19938" y="0"/>
                    <a:pt x="23275" y="370"/>
                    <a:pt x="26546" y="1818"/>
                  </a:cubicBezTo>
                  <a:cubicBezTo>
                    <a:pt x="192132" y="75005"/>
                    <a:pt x="442864" y="206166"/>
                    <a:pt x="495029" y="232209"/>
                  </a:cubicBezTo>
                  <a:cubicBezTo>
                    <a:pt x="519278" y="244314"/>
                    <a:pt x="662563" y="300423"/>
                    <a:pt x="591148" y="331569"/>
                  </a:cubicBezTo>
                  <a:cubicBezTo>
                    <a:pt x="521615" y="361897"/>
                    <a:pt x="479058" y="377209"/>
                    <a:pt x="410889" y="410547"/>
                  </a:cubicBezTo>
                  <a:cubicBezTo>
                    <a:pt x="387808" y="421834"/>
                    <a:pt x="398618" y="456350"/>
                    <a:pt x="402644" y="460342"/>
                  </a:cubicBezTo>
                  <a:cubicBezTo>
                    <a:pt x="465879" y="523092"/>
                    <a:pt x="541448" y="571644"/>
                    <a:pt x="607736" y="630926"/>
                  </a:cubicBezTo>
                  <a:cubicBezTo>
                    <a:pt x="624258" y="645681"/>
                    <a:pt x="660940" y="670153"/>
                    <a:pt x="646202" y="696981"/>
                  </a:cubicBezTo>
                  <a:cubicBezTo>
                    <a:pt x="634938" y="717495"/>
                    <a:pt x="604586" y="736143"/>
                    <a:pt x="587316" y="751617"/>
                  </a:cubicBezTo>
                  <a:cubicBezTo>
                    <a:pt x="563815" y="772687"/>
                    <a:pt x="540086" y="793495"/>
                    <a:pt x="516096" y="814008"/>
                  </a:cubicBezTo>
                  <a:cubicBezTo>
                    <a:pt x="504523" y="823905"/>
                    <a:pt x="489696" y="826727"/>
                    <a:pt x="476145" y="823758"/>
                  </a:cubicBezTo>
                  <a:cubicBezTo>
                    <a:pt x="462592" y="820789"/>
                    <a:pt x="450313" y="812029"/>
                    <a:pt x="443836" y="798762"/>
                  </a:cubicBezTo>
                  <a:lnTo>
                    <a:pt x="307077" y="518545"/>
                  </a:lnTo>
                  <a:cubicBezTo>
                    <a:pt x="300682" y="505490"/>
                    <a:pt x="282894" y="503887"/>
                    <a:pt x="274258" y="515567"/>
                  </a:cubicBezTo>
                  <a:cubicBezTo>
                    <a:pt x="248907" y="549887"/>
                    <a:pt x="204141" y="602724"/>
                    <a:pt x="198429" y="610086"/>
                  </a:cubicBezTo>
                  <a:cubicBezTo>
                    <a:pt x="185086" y="627261"/>
                    <a:pt x="157592" y="668812"/>
                    <a:pt x="130877" y="661124"/>
                  </a:cubicBezTo>
                  <a:cubicBezTo>
                    <a:pt x="126429" y="659815"/>
                    <a:pt x="123021" y="656870"/>
                    <a:pt x="120293" y="652944"/>
                  </a:cubicBezTo>
                  <a:cubicBezTo>
                    <a:pt x="112795" y="642148"/>
                    <a:pt x="110718" y="624089"/>
                    <a:pt x="108088" y="613979"/>
                  </a:cubicBezTo>
                  <a:cubicBezTo>
                    <a:pt x="76860" y="494138"/>
                    <a:pt x="70790" y="369258"/>
                    <a:pt x="46672" y="248076"/>
                  </a:cubicBezTo>
                  <a:cubicBezTo>
                    <a:pt x="31642" y="172631"/>
                    <a:pt x="16742" y="97155"/>
                    <a:pt x="2070" y="21611"/>
                  </a:cubicBezTo>
                  <a:cubicBezTo>
                    <a:pt x="0" y="11011"/>
                    <a:pt x="7444" y="1920"/>
                    <a:pt x="16814" y="48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134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2" name="Shape 180"/>
            <p:cNvSpPr/>
            <p:nvPr/>
          </p:nvSpPr>
          <p:spPr>
            <a:xfrm>
              <a:off x="8115845" y="2827651"/>
              <a:ext cx="368600" cy="668638"/>
            </a:xfrm>
            <a:custGeom>
              <a:avLst/>
              <a:gdLst/>
              <a:ahLst/>
              <a:cxnLst/>
              <a:rect l="0" t="0" r="0" b="0"/>
              <a:pathLst>
                <a:path w="368600" h="668638">
                  <a:moveTo>
                    <a:pt x="19315" y="495"/>
                  </a:moveTo>
                  <a:cubicBezTo>
                    <a:pt x="23008" y="0"/>
                    <a:pt x="26830" y="532"/>
                    <a:pt x="30449" y="2135"/>
                  </a:cubicBezTo>
                  <a:cubicBezTo>
                    <a:pt x="52101" y="11721"/>
                    <a:pt x="76415" y="22812"/>
                    <a:pt x="102741" y="35146"/>
                  </a:cubicBezTo>
                  <a:cubicBezTo>
                    <a:pt x="104364" y="35898"/>
                    <a:pt x="105078" y="37862"/>
                    <a:pt x="104332" y="39497"/>
                  </a:cubicBezTo>
                  <a:cubicBezTo>
                    <a:pt x="103585" y="41133"/>
                    <a:pt x="101637" y="41852"/>
                    <a:pt x="100014" y="41101"/>
                  </a:cubicBezTo>
                  <a:cubicBezTo>
                    <a:pt x="73754" y="28799"/>
                    <a:pt x="49471" y="17708"/>
                    <a:pt x="27853" y="8154"/>
                  </a:cubicBezTo>
                  <a:cubicBezTo>
                    <a:pt x="22854" y="5930"/>
                    <a:pt x="17303" y="6683"/>
                    <a:pt x="13018" y="10118"/>
                  </a:cubicBezTo>
                  <a:cubicBezTo>
                    <a:pt x="8733" y="13586"/>
                    <a:pt x="6785" y="18885"/>
                    <a:pt x="7857" y="24317"/>
                  </a:cubicBezTo>
                  <a:cubicBezTo>
                    <a:pt x="21231" y="93054"/>
                    <a:pt x="35806" y="167157"/>
                    <a:pt x="52459" y="250781"/>
                  </a:cubicBezTo>
                  <a:cubicBezTo>
                    <a:pt x="62554" y="301524"/>
                    <a:pt x="69630" y="353740"/>
                    <a:pt x="76447" y="404255"/>
                  </a:cubicBezTo>
                  <a:cubicBezTo>
                    <a:pt x="85926" y="474399"/>
                    <a:pt x="95729" y="546965"/>
                    <a:pt x="113843" y="616521"/>
                  </a:cubicBezTo>
                  <a:cubicBezTo>
                    <a:pt x="114493" y="619040"/>
                    <a:pt x="115108" y="622017"/>
                    <a:pt x="115791" y="625157"/>
                  </a:cubicBezTo>
                  <a:cubicBezTo>
                    <a:pt x="117803" y="634776"/>
                    <a:pt x="120270" y="646783"/>
                    <a:pt x="125595" y="654406"/>
                  </a:cubicBezTo>
                  <a:cubicBezTo>
                    <a:pt x="128126" y="658071"/>
                    <a:pt x="131015" y="660328"/>
                    <a:pt x="134391" y="661309"/>
                  </a:cubicBezTo>
                  <a:cubicBezTo>
                    <a:pt x="156237" y="667591"/>
                    <a:pt x="179805" y="636183"/>
                    <a:pt x="193926" y="617403"/>
                  </a:cubicBezTo>
                  <a:cubicBezTo>
                    <a:pt x="195580" y="615179"/>
                    <a:pt x="197139" y="613150"/>
                    <a:pt x="198503" y="611384"/>
                  </a:cubicBezTo>
                  <a:cubicBezTo>
                    <a:pt x="200028" y="609454"/>
                    <a:pt x="204151" y="604448"/>
                    <a:pt x="209864" y="597545"/>
                  </a:cubicBezTo>
                  <a:cubicBezTo>
                    <a:pt x="225803" y="578275"/>
                    <a:pt x="255440" y="542417"/>
                    <a:pt x="274170" y="517095"/>
                  </a:cubicBezTo>
                  <a:cubicBezTo>
                    <a:pt x="278909" y="510682"/>
                    <a:pt x="286472" y="507279"/>
                    <a:pt x="294425" y="507999"/>
                  </a:cubicBezTo>
                  <a:cubicBezTo>
                    <a:pt x="302379" y="508752"/>
                    <a:pt x="309229" y="513495"/>
                    <a:pt x="312767" y="520693"/>
                  </a:cubicBezTo>
                  <a:lnTo>
                    <a:pt x="367821" y="633500"/>
                  </a:lnTo>
                  <a:cubicBezTo>
                    <a:pt x="368600" y="635136"/>
                    <a:pt x="367951" y="637067"/>
                    <a:pt x="366328" y="637884"/>
                  </a:cubicBezTo>
                  <a:cubicBezTo>
                    <a:pt x="364705" y="638670"/>
                    <a:pt x="362789" y="638015"/>
                    <a:pt x="361978" y="636379"/>
                  </a:cubicBezTo>
                  <a:lnTo>
                    <a:pt x="306924" y="523573"/>
                  </a:lnTo>
                  <a:cubicBezTo>
                    <a:pt x="304392" y="518403"/>
                    <a:pt x="299522" y="515001"/>
                    <a:pt x="293810" y="514478"/>
                  </a:cubicBezTo>
                  <a:cubicBezTo>
                    <a:pt x="288128" y="513986"/>
                    <a:pt x="282740" y="516375"/>
                    <a:pt x="279364" y="520955"/>
                  </a:cubicBezTo>
                  <a:cubicBezTo>
                    <a:pt x="260536" y="546441"/>
                    <a:pt x="230801" y="582397"/>
                    <a:pt x="214831" y="601699"/>
                  </a:cubicBezTo>
                  <a:cubicBezTo>
                    <a:pt x="209149" y="608570"/>
                    <a:pt x="205060" y="613543"/>
                    <a:pt x="203598" y="615408"/>
                  </a:cubicBezTo>
                  <a:cubicBezTo>
                    <a:pt x="202236" y="617175"/>
                    <a:pt x="200709" y="619171"/>
                    <a:pt x="199087" y="621362"/>
                  </a:cubicBezTo>
                  <a:cubicBezTo>
                    <a:pt x="185420" y="639487"/>
                    <a:pt x="163509" y="668638"/>
                    <a:pt x="140170" y="668638"/>
                  </a:cubicBezTo>
                  <a:cubicBezTo>
                    <a:pt x="137637" y="668638"/>
                    <a:pt x="135106" y="668311"/>
                    <a:pt x="132574" y="667559"/>
                  </a:cubicBezTo>
                  <a:cubicBezTo>
                    <a:pt x="127769" y="666152"/>
                    <a:pt x="123614" y="662978"/>
                    <a:pt x="120238" y="658136"/>
                  </a:cubicBezTo>
                  <a:cubicBezTo>
                    <a:pt x="114200" y="649401"/>
                    <a:pt x="111538" y="636674"/>
                    <a:pt x="109428" y="626466"/>
                  </a:cubicBezTo>
                  <a:cubicBezTo>
                    <a:pt x="108779" y="623358"/>
                    <a:pt x="108195" y="620512"/>
                    <a:pt x="107578" y="618123"/>
                  </a:cubicBezTo>
                  <a:cubicBezTo>
                    <a:pt x="89367" y="548175"/>
                    <a:pt x="79531" y="475446"/>
                    <a:pt x="70020" y="405106"/>
                  </a:cubicBezTo>
                  <a:cubicBezTo>
                    <a:pt x="63203" y="354722"/>
                    <a:pt x="56159" y="302604"/>
                    <a:pt x="46096" y="252057"/>
                  </a:cubicBezTo>
                  <a:cubicBezTo>
                    <a:pt x="29443" y="168434"/>
                    <a:pt x="14868" y="94330"/>
                    <a:pt x="1494" y="25593"/>
                  </a:cubicBezTo>
                  <a:cubicBezTo>
                    <a:pt x="0" y="17839"/>
                    <a:pt x="2857" y="9954"/>
                    <a:pt x="8961" y="5014"/>
                  </a:cubicBezTo>
                  <a:cubicBezTo>
                    <a:pt x="12061" y="2511"/>
                    <a:pt x="15623" y="990"/>
                    <a:pt x="19315" y="495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3" name="Shape 181"/>
            <p:cNvSpPr/>
            <p:nvPr/>
          </p:nvSpPr>
          <p:spPr>
            <a:xfrm>
              <a:off x="8337622" y="2921916"/>
              <a:ext cx="443813" cy="724052"/>
            </a:xfrm>
            <a:custGeom>
              <a:avLst/>
              <a:gdLst/>
              <a:ahLst/>
              <a:cxnLst/>
              <a:rect l="0" t="0" r="0" b="0"/>
              <a:pathLst>
                <a:path w="443813" h="724052">
                  <a:moveTo>
                    <a:pt x="5161" y="818"/>
                  </a:moveTo>
                  <a:cubicBezTo>
                    <a:pt x="74174" y="35825"/>
                    <a:pt x="257224" y="128380"/>
                    <a:pt x="277220" y="138359"/>
                  </a:cubicBezTo>
                  <a:cubicBezTo>
                    <a:pt x="280045" y="139765"/>
                    <a:pt x="284590" y="141826"/>
                    <a:pt x="290302" y="144411"/>
                  </a:cubicBezTo>
                  <a:cubicBezTo>
                    <a:pt x="344708" y="168981"/>
                    <a:pt x="395056" y="195155"/>
                    <a:pt x="394893" y="220085"/>
                  </a:cubicBezTo>
                  <a:cubicBezTo>
                    <a:pt x="394829" y="229474"/>
                    <a:pt x="387524" y="237425"/>
                    <a:pt x="373176" y="243673"/>
                  </a:cubicBezTo>
                  <a:cubicBezTo>
                    <a:pt x="356038" y="251133"/>
                    <a:pt x="338897" y="258560"/>
                    <a:pt x="321726" y="265986"/>
                  </a:cubicBezTo>
                  <a:cubicBezTo>
                    <a:pt x="302183" y="274427"/>
                    <a:pt x="282642" y="282901"/>
                    <a:pt x="263165" y="291407"/>
                  </a:cubicBezTo>
                  <a:cubicBezTo>
                    <a:pt x="243331" y="300077"/>
                    <a:pt x="225574" y="307929"/>
                    <a:pt x="208921" y="315421"/>
                  </a:cubicBezTo>
                  <a:cubicBezTo>
                    <a:pt x="184153" y="326545"/>
                    <a:pt x="174058" y="339599"/>
                    <a:pt x="178960" y="354223"/>
                  </a:cubicBezTo>
                  <a:cubicBezTo>
                    <a:pt x="184381" y="370451"/>
                    <a:pt x="200547" y="383439"/>
                    <a:pt x="214797" y="394922"/>
                  </a:cubicBezTo>
                  <a:cubicBezTo>
                    <a:pt x="218432" y="397867"/>
                    <a:pt x="221874" y="400615"/>
                    <a:pt x="225087" y="403396"/>
                  </a:cubicBezTo>
                  <a:cubicBezTo>
                    <a:pt x="244110" y="419820"/>
                    <a:pt x="263522" y="435229"/>
                    <a:pt x="279980" y="448153"/>
                  </a:cubicBezTo>
                  <a:cubicBezTo>
                    <a:pt x="287218" y="453845"/>
                    <a:pt x="294491" y="459473"/>
                    <a:pt x="301761" y="465132"/>
                  </a:cubicBezTo>
                  <a:cubicBezTo>
                    <a:pt x="331398" y="488198"/>
                    <a:pt x="362076" y="512048"/>
                    <a:pt x="390608" y="537567"/>
                  </a:cubicBezTo>
                  <a:cubicBezTo>
                    <a:pt x="392849" y="539562"/>
                    <a:pt x="395445" y="541722"/>
                    <a:pt x="398237" y="544078"/>
                  </a:cubicBezTo>
                  <a:cubicBezTo>
                    <a:pt x="416382" y="559226"/>
                    <a:pt x="443813" y="582127"/>
                    <a:pt x="429789" y="607679"/>
                  </a:cubicBezTo>
                  <a:cubicBezTo>
                    <a:pt x="421544" y="622696"/>
                    <a:pt x="403690" y="636535"/>
                    <a:pt x="387979" y="648771"/>
                  </a:cubicBezTo>
                  <a:cubicBezTo>
                    <a:pt x="381422" y="653842"/>
                    <a:pt x="375254" y="658651"/>
                    <a:pt x="370222" y="663166"/>
                  </a:cubicBezTo>
                  <a:cubicBezTo>
                    <a:pt x="347597" y="683450"/>
                    <a:pt x="324517" y="703702"/>
                    <a:pt x="301599" y="723332"/>
                  </a:cubicBezTo>
                  <a:cubicBezTo>
                    <a:pt x="301048" y="723790"/>
                    <a:pt x="300301" y="724052"/>
                    <a:pt x="299555" y="724052"/>
                  </a:cubicBezTo>
                  <a:cubicBezTo>
                    <a:pt x="298645" y="724052"/>
                    <a:pt x="297736" y="723659"/>
                    <a:pt x="297087" y="722907"/>
                  </a:cubicBezTo>
                  <a:cubicBezTo>
                    <a:pt x="295918" y="721532"/>
                    <a:pt x="296081" y="719471"/>
                    <a:pt x="297444" y="718293"/>
                  </a:cubicBezTo>
                  <a:cubicBezTo>
                    <a:pt x="320329" y="698696"/>
                    <a:pt x="343378" y="678477"/>
                    <a:pt x="365938" y="658225"/>
                  </a:cubicBezTo>
                  <a:cubicBezTo>
                    <a:pt x="371132" y="653580"/>
                    <a:pt x="377397" y="648705"/>
                    <a:pt x="384051" y="643536"/>
                  </a:cubicBezTo>
                  <a:cubicBezTo>
                    <a:pt x="399276" y="631693"/>
                    <a:pt x="416546" y="618279"/>
                    <a:pt x="424141" y="604472"/>
                  </a:cubicBezTo>
                  <a:cubicBezTo>
                    <a:pt x="435568" y="583664"/>
                    <a:pt x="411611" y="563675"/>
                    <a:pt x="394147" y="549083"/>
                  </a:cubicBezTo>
                  <a:cubicBezTo>
                    <a:pt x="391291" y="546695"/>
                    <a:pt x="388628" y="544470"/>
                    <a:pt x="386356" y="542442"/>
                  </a:cubicBezTo>
                  <a:cubicBezTo>
                    <a:pt x="357984" y="517086"/>
                    <a:pt x="327406" y="493302"/>
                    <a:pt x="297866" y="470302"/>
                  </a:cubicBezTo>
                  <a:cubicBezTo>
                    <a:pt x="290595" y="464642"/>
                    <a:pt x="283324" y="458982"/>
                    <a:pt x="276052" y="453289"/>
                  </a:cubicBezTo>
                  <a:cubicBezTo>
                    <a:pt x="259529" y="440333"/>
                    <a:pt x="240053" y="424858"/>
                    <a:pt x="220900" y="408336"/>
                  </a:cubicBezTo>
                  <a:cubicBezTo>
                    <a:pt x="217784" y="405653"/>
                    <a:pt x="214375" y="402905"/>
                    <a:pt x="210772" y="399993"/>
                  </a:cubicBezTo>
                  <a:cubicBezTo>
                    <a:pt x="195807" y="387954"/>
                    <a:pt x="178862" y="374311"/>
                    <a:pt x="172825" y="356284"/>
                  </a:cubicBezTo>
                  <a:cubicBezTo>
                    <a:pt x="168604" y="343623"/>
                    <a:pt x="170974" y="325236"/>
                    <a:pt x="206293" y="309401"/>
                  </a:cubicBezTo>
                  <a:cubicBezTo>
                    <a:pt x="222978" y="301909"/>
                    <a:pt x="240767" y="294057"/>
                    <a:pt x="260600" y="285387"/>
                  </a:cubicBezTo>
                  <a:cubicBezTo>
                    <a:pt x="280110" y="276848"/>
                    <a:pt x="299652" y="268407"/>
                    <a:pt x="319193" y="259934"/>
                  </a:cubicBezTo>
                  <a:cubicBezTo>
                    <a:pt x="336334" y="252507"/>
                    <a:pt x="353505" y="245080"/>
                    <a:pt x="370612" y="237621"/>
                  </a:cubicBezTo>
                  <a:cubicBezTo>
                    <a:pt x="382395" y="232484"/>
                    <a:pt x="388369" y="226563"/>
                    <a:pt x="388401" y="219987"/>
                  </a:cubicBezTo>
                  <a:cubicBezTo>
                    <a:pt x="388563" y="195907"/>
                    <a:pt x="317831" y="163976"/>
                    <a:pt x="287641" y="150333"/>
                  </a:cubicBezTo>
                  <a:cubicBezTo>
                    <a:pt x="281863" y="147715"/>
                    <a:pt x="277285" y="145655"/>
                    <a:pt x="274332" y="144182"/>
                  </a:cubicBezTo>
                  <a:cubicBezTo>
                    <a:pt x="254335" y="134203"/>
                    <a:pt x="71253" y="41648"/>
                    <a:pt x="2239" y="6641"/>
                  </a:cubicBezTo>
                  <a:cubicBezTo>
                    <a:pt x="649" y="5824"/>
                    <a:pt x="0" y="3861"/>
                    <a:pt x="811" y="2258"/>
                  </a:cubicBezTo>
                  <a:cubicBezTo>
                    <a:pt x="1622" y="655"/>
                    <a:pt x="3570" y="0"/>
                    <a:pt x="5161" y="81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4" name="Shape 182"/>
            <p:cNvSpPr/>
            <p:nvPr/>
          </p:nvSpPr>
          <p:spPr>
            <a:xfrm>
              <a:off x="8555211" y="3566466"/>
              <a:ext cx="79011" cy="35890"/>
            </a:xfrm>
            <a:custGeom>
              <a:avLst/>
              <a:gdLst/>
              <a:ahLst/>
              <a:cxnLst/>
              <a:rect l="0" t="0" r="0" b="0"/>
              <a:pathLst>
                <a:path w="79011" h="35890">
                  <a:moveTo>
                    <a:pt x="1786" y="1047"/>
                  </a:moveTo>
                  <a:cubicBezTo>
                    <a:pt x="3246" y="0"/>
                    <a:pt x="5259" y="327"/>
                    <a:pt x="6330" y="1800"/>
                  </a:cubicBezTo>
                  <a:cubicBezTo>
                    <a:pt x="21424" y="22902"/>
                    <a:pt x="49503" y="33600"/>
                    <a:pt x="74694" y="27776"/>
                  </a:cubicBezTo>
                  <a:cubicBezTo>
                    <a:pt x="76447" y="27384"/>
                    <a:pt x="78167" y="28464"/>
                    <a:pt x="78589" y="30230"/>
                  </a:cubicBezTo>
                  <a:cubicBezTo>
                    <a:pt x="79011" y="31997"/>
                    <a:pt x="77908" y="33763"/>
                    <a:pt x="76155" y="34156"/>
                  </a:cubicBezTo>
                  <a:cubicBezTo>
                    <a:pt x="71059" y="35334"/>
                    <a:pt x="65929" y="35890"/>
                    <a:pt x="60768" y="35890"/>
                  </a:cubicBezTo>
                  <a:cubicBezTo>
                    <a:pt x="37688" y="35890"/>
                    <a:pt x="14576" y="24570"/>
                    <a:pt x="1039" y="5627"/>
                  </a:cubicBezTo>
                  <a:cubicBezTo>
                    <a:pt x="0" y="4155"/>
                    <a:pt x="326" y="2127"/>
                    <a:pt x="1786" y="104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5" name="Shape 183"/>
            <p:cNvSpPr/>
            <p:nvPr/>
          </p:nvSpPr>
          <p:spPr>
            <a:xfrm>
              <a:off x="8561834" y="3531819"/>
              <a:ext cx="70083" cy="26173"/>
            </a:xfrm>
            <a:custGeom>
              <a:avLst/>
              <a:gdLst/>
              <a:ahLst/>
              <a:cxnLst/>
              <a:rect l="0" t="0" r="0" b="0"/>
              <a:pathLst>
                <a:path w="70083" h="26173">
                  <a:moveTo>
                    <a:pt x="5680" y="1112"/>
                  </a:moveTo>
                  <a:cubicBezTo>
                    <a:pt x="22658" y="14755"/>
                    <a:pt x="44764" y="21363"/>
                    <a:pt x="66384" y="19205"/>
                  </a:cubicBezTo>
                  <a:cubicBezTo>
                    <a:pt x="68201" y="19074"/>
                    <a:pt x="69759" y="20350"/>
                    <a:pt x="69922" y="22149"/>
                  </a:cubicBezTo>
                  <a:cubicBezTo>
                    <a:pt x="70083" y="23948"/>
                    <a:pt x="68785" y="25552"/>
                    <a:pt x="67000" y="25715"/>
                  </a:cubicBezTo>
                  <a:cubicBezTo>
                    <a:pt x="64143" y="26042"/>
                    <a:pt x="61254" y="26173"/>
                    <a:pt x="58365" y="26173"/>
                  </a:cubicBezTo>
                  <a:cubicBezTo>
                    <a:pt x="37947" y="26173"/>
                    <a:pt x="17659" y="19139"/>
                    <a:pt x="1623" y="6249"/>
                  </a:cubicBezTo>
                  <a:cubicBezTo>
                    <a:pt x="226" y="5136"/>
                    <a:pt x="0" y="3075"/>
                    <a:pt x="1104" y="1636"/>
                  </a:cubicBezTo>
                  <a:cubicBezTo>
                    <a:pt x="2207" y="229"/>
                    <a:pt x="4252" y="0"/>
                    <a:pt x="5680" y="111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06521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Rectangle 195"/>
          <p:cNvSpPr/>
          <p:nvPr/>
        </p:nvSpPr>
        <p:spPr>
          <a:xfrm>
            <a:off x="430306" y="1893347"/>
            <a:ext cx="10908254" cy="337000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000" b="1" i="1">
                <a:solidFill>
                  <a:srgbClr val="000000"/>
                </a:solidFill>
                <a:effectLst/>
                <a:latin typeface="Calibri" charset="0"/>
                <a:ea typeface="Calibri" charset="0"/>
                <a:cs typeface="Calibri" charset="0"/>
              </a:rPr>
              <a:t>Увеличение бонусов для семьи целиком</a:t>
            </a:r>
            <a:endParaRPr lang="ru-RU" sz="200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000" b="1" i="1">
                <a:solidFill>
                  <a:srgbClr val="000000"/>
                </a:solidFill>
                <a:effectLst/>
                <a:latin typeface="Calibri" charset="0"/>
                <a:ea typeface="Calibri" charset="0"/>
                <a:cs typeface="Calibri" charset="0"/>
              </a:rPr>
              <a:t>Индивидуально настраиваемый интерфейс для максимального упрощения работы</a:t>
            </a:r>
            <a:endParaRPr lang="ru-RU" sz="200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000" b="1" i="1">
                <a:solidFill>
                  <a:srgbClr val="000000"/>
                </a:solidFill>
                <a:effectLst/>
                <a:latin typeface="Calibri" charset="0"/>
                <a:ea typeface="Calibri" charset="0"/>
                <a:cs typeface="Calibri" charset="0"/>
              </a:rPr>
              <a:t>Возможность помощи членам семьи (оплата счетов, быстрые переводы и т.д.)</a:t>
            </a:r>
            <a:endParaRPr lang="ru-RU" sz="200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2000" b="1" i="1">
                <a:solidFill>
                  <a:srgbClr val="000000"/>
                </a:solidFill>
                <a:effectLst/>
                <a:latin typeface="Calibri" charset="0"/>
                <a:ea typeface="Calibri" charset="0"/>
                <a:cs typeface="Calibri" charset="0"/>
              </a:rPr>
              <a:t>Под “семьей” в данном контексте подразумеваются не только люди связанные между собой родственными или юридическими отношениями -</a:t>
            </a:r>
            <a:endParaRPr lang="ru-RU" sz="200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i="1">
                <a:solidFill>
                  <a:srgbClr val="000000"/>
                </a:solidFill>
                <a:effectLst/>
                <a:latin typeface="Calibri" charset="0"/>
                <a:ea typeface="Calibri" charset="0"/>
                <a:cs typeface="Calibri" charset="0"/>
              </a:rPr>
              <a:t> </a:t>
            </a:r>
            <a:endParaRPr lang="ru-RU" sz="200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i="1">
                <a:solidFill>
                  <a:srgbClr val="000000"/>
                </a:solidFill>
                <a:effectLst/>
                <a:latin typeface="Calibri" charset="0"/>
                <a:ea typeface="Calibri" charset="0"/>
                <a:cs typeface="Calibri" charset="0"/>
              </a:rPr>
              <a:t>Таким образом, Идея семьи крутится не вокруг общего счета (тумбочки), а вокруг взаимодействия людей, помощи друг другу и взаимному обретению выгоды от этого. </a:t>
            </a:r>
            <a:endParaRPr lang="ru-RU" sz="200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>
                <a:solidFill>
                  <a:srgbClr val="000000"/>
                </a:solidFill>
                <a:effectLst/>
                <a:latin typeface="Calibri" charset="0"/>
                <a:ea typeface="Calibri" charset="0"/>
                <a:cs typeface="Calibri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959442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grpSp>
        <p:nvGrpSpPr>
          <p:cNvPr id="8" name="Group 1251"/>
          <p:cNvGrpSpPr/>
          <p:nvPr/>
        </p:nvGrpSpPr>
        <p:grpSpPr>
          <a:xfrm>
            <a:off x="430306" y="1409253"/>
            <a:ext cx="4782374" cy="4188908"/>
            <a:chOff x="-3160" y="-4571"/>
            <a:chExt cx="9395925" cy="8229600"/>
          </a:xfrm>
        </p:grpSpPr>
        <p:sp>
          <p:nvSpPr>
            <p:cNvPr id="9" name="Shape 1688"/>
            <p:cNvSpPr/>
            <p:nvPr/>
          </p:nvSpPr>
          <p:spPr>
            <a:xfrm>
              <a:off x="3849216" y="4010066"/>
              <a:ext cx="5543548" cy="209550"/>
            </a:xfrm>
            <a:custGeom>
              <a:avLst/>
              <a:gdLst/>
              <a:ahLst/>
              <a:cxnLst/>
              <a:rect l="0" t="0" r="0" b="0"/>
              <a:pathLst>
                <a:path w="5543548" h="209550">
                  <a:moveTo>
                    <a:pt x="0" y="0"/>
                  </a:moveTo>
                  <a:lnTo>
                    <a:pt x="5543548" y="0"/>
                  </a:lnTo>
                  <a:lnTo>
                    <a:pt x="5543548" y="209550"/>
                  </a:lnTo>
                  <a:lnTo>
                    <a:pt x="0" y="2095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F4F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" name="Shape 1689"/>
            <p:cNvSpPr/>
            <p:nvPr/>
          </p:nvSpPr>
          <p:spPr>
            <a:xfrm>
              <a:off x="3849216" y="4441781"/>
              <a:ext cx="5543549" cy="209550"/>
            </a:xfrm>
            <a:custGeom>
              <a:avLst/>
              <a:gdLst/>
              <a:ahLst/>
              <a:cxnLst/>
              <a:rect l="0" t="0" r="0" b="0"/>
              <a:pathLst>
                <a:path w="5543549" h="209550">
                  <a:moveTo>
                    <a:pt x="0" y="0"/>
                  </a:moveTo>
                  <a:lnTo>
                    <a:pt x="5543549" y="0"/>
                  </a:lnTo>
                  <a:lnTo>
                    <a:pt x="5543549" y="209550"/>
                  </a:lnTo>
                  <a:lnTo>
                    <a:pt x="0" y="2095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F4F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1" name="Shape 1690"/>
            <p:cNvSpPr/>
            <p:nvPr/>
          </p:nvSpPr>
          <p:spPr>
            <a:xfrm>
              <a:off x="3849216" y="3578351"/>
              <a:ext cx="5543549" cy="209550"/>
            </a:xfrm>
            <a:custGeom>
              <a:avLst/>
              <a:gdLst/>
              <a:ahLst/>
              <a:cxnLst/>
              <a:rect l="0" t="0" r="0" b="0"/>
              <a:pathLst>
                <a:path w="5543549" h="209550">
                  <a:moveTo>
                    <a:pt x="0" y="0"/>
                  </a:moveTo>
                  <a:lnTo>
                    <a:pt x="5543549" y="0"/>
                  </a:lnTo>
                  <a:lnTo>
                    <a:pt x="5543549" y="209550"/>
                  </a:lnTo>
                  <a:lnTo>
                    <a:pt x="0" y="2095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F4F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pic>
          <p:nvPicPr>
            <p:cNvPr id="12" name="Picture 1504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-3160" y="-4571"/>
              <a:ext cx="8217408" cy="8229600"/>
            </a:xfrm>
            <a:prstGeom prst="rect">
              <a:avLst/>
            </a:prstGeom>
          </p:spPr>
        </p:pic>
        <p:pic>
          <p:nvPicPr>
            <p:cNvPr id="13" name="Picture 1505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2547000" y="1913636"/>
              <a:ext cx="4178808" cy="5556504"/>
            </a:xfrm>
            <a:prstGeom prst="rect">
              <a:avLst/>
            </a:prstGeom>
          </p:spPr>
        </p:pic>
        <p:pic>
          <p:nvPicPr>
            <p:cNvPr id="14" name="Picture 1506"/>
            <p:cNvPicPr/>
            <p:nvPr/>
          </p:nvPicPr>
          <p:blipFill>
            <a:blip r:embed="rId7"/>
            <a:stretch>
              <a:fillRect/>
            </a:stretch>
          </p:blipFill>
          <p:spPr>
            <a:xfrm>
              <a:off x="301639" y="542036"/>
              <a:ext cx="5117593" cy="68275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954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94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2336" y="484095"/>
            <a:ext cx="44491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КОМАНДА «KY WERTY»</a:t>
            </a:r>
            <a:r>
              <a:rPr lang="ru-RU" sz="3200" smtClean="0">
                <a:effectLst/>
              </a:rPr>
              <a:t> </a:t>
            </a:r>
            <a:endParaRPr lang="ru-RU" sz="3200"/>
          </a:p>
        </p:txBody>
      </p:sp>
      <p:pic>
        <p:nvPicPr>
          <p:cNvPr id="8" name="Рисунок 7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953" y="1745116"/>
            <a:ext cx="1821190" cy="2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612" y="1768059"/>
            <a:ext cx="1684683" cy="2534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1509"/>
          <p:cNvPicPr/>
          <p:nvPr/>
        </p:nvPicPr>
        <p:blipFill>
          <a:blip r:embed="rId7"/>
          <a:stretch>
            <a:fillRect/>
          </a:stretch>
        </p:blipFill>
        <p:spPr>
          <a:xfrm>
            <a:off x="6154993" y="1745116"/>
            <a:ext cx="1792531" cy="2580640"/>
          </a:xfrm>
          <a:prstGeom prst="rect">
            <a:avLst/>
          </a:prstGeom>
        </p:spPr>
      </p:pic>
      <p:pic>
        <p:nvPicPr>
          <p:cNvPr id="11" name="Рисунок 10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7880" y="1745117"/>
            <a:ext cx="1886520" cy="2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266"/>
          <p:cNvSpPr/>
          <p:nvPr/>
        </p:nvSpPr>
        <p:spPr>
          <a:xfrm>
            <a:off x="303953" y="4521816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Михаил</a:t>
            </a: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Рындин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Rectangle 270"/>
          <p:cNvSpPr/>
          <p:nvPr/>
        </p:nvSpPr>
        <p:spPr>
          <a:xfrm>
            <a:off x="333671" y="5226480"/>
            <a:ext cx="4034473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marbase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Rectangle 266"/>
          <p:cNvSpPr/>
          <p:nvPr/>
        </p:nvSpPr>
        <p:spPr>
          <a:xfrm>
            <a:off x="3265612" y="4511455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Дмитрий</a:t>
            </a: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Егоров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Rectangle 270"/>
          <p:cNvSpPr/>
          <p:nvPr/>
        </p:nvSpPr>
        <p:spPr>
          <a:xfrm>
            <a:off x="3325810" y="5216119"/>
            <a:ext cx="2616751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id6288261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" name="Rectangle 266"/>
          <p:cNvSpPr/>
          <p:nvPr/>
        </p:nvSpPr>
        <p:spPr>
          <a:xfrm>
            <a:off x="6154389" y="4511455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Полина</a:t>
            </a:r>
            <a:endParaRPr lang="ru-RU" sz="3700" dirty="0" smtClean="0">
              <a:solidFill>
                <a:srgbClr val="01345E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Харитонова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Rectangle 270"/>
          <p:cNvSpPr/>
          <p:nvPr/>
        </p:nvSpPr>
        <p:spPr>
          <a:xfrm>
            <a:off x="6214587" y="5216119"/>
            <a:ext cx="2616751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err="1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levbaita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Rectangle 266"/>
          <p:cNvSpPr/>
          <p:nvPr/>
        </p:nvSpPr>
        <p:spPr>
          <a:xfrm>
            <a:off x="9173194" y="4540316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Вадим</a:t>
            </a:r>
            <a:endParaRPr lang="ru-RU" sz="3700" dirty="0" smtClean="0">
              <a:solidFill>
                <a:srgbClr val="01345E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Никифоров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Rectangle 270"/>
          <p:cNvSpPr/>
          <p:nvPr/>
        </p:nvSpPr>
        <p:spPr>
          <a:xfrm>
            <a:off x="9233392" y="5244980"/>
            <a:ext cx="2755408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id</a:t>
            </a:r>
            <a:r>
              <a:rPr lang="ru-RU" sz="1600" b="1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1929589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633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112</Words>
  <Application>Microsoft Macintosh PowerPoint</Application>
  <PresentationFormat>Широкоэкранный</PresentationFormat>
  <Paragraphs>31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Тема Office</vt:lpstr>
      <vt:lpstr>#всевсемью</vt:lpstr>
      <vt:lpstr>#всевсемью</vt:lpstr>
      <vt:lpstr>#всевсемью</vt:lpstr>
      <vt:lpstr>#всевсемью</vt:lpstr>
      <vt:lpstr>#всевсемью</vt:lpstr>
      <vt:lpstr>#всевсемью</vt:lpstr>
      <vt:lpstr>#всевсемью</vt:lpstr>
      <vt:lpstr>#всевсемью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#всевсемью</dc:title>
  <dc:creator>Nikiforov Vadim</dc:creator>
  <cp:lastModifiedBy>Nikiforov Vadim</cp:lastModifiedBy>
  <cp:revision>10</cp:revision>
  <dcterms:created xsi:type="dcterms:W3CDTF">2021-09-04T16:04:20Z</dcterms:created>
  <dcterms:modified xsi:type="dcterms:W3CDTF">2021-09-04T17:59:42Z</dcterms:modified>
</cp:coreProperties>
</file>

<file path=docProps/thumbnail.jpeg>
</file>